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35999738" cy="51120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101">
          <p15:clr>
            <a:srgbClr val="A4A3A4"/>
          </p15:clr>
        </p15:guide>
        <p15:guide id="2" pos="113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475" autoAdjust="0"/>
  </p:normalViewPr>
  <p:slideViewPr>
    <p:cSldViewPr snapToGrid="0">
      <p:cViewPr>
        <p:scale>
          <a:sx n="30" d="100"/>
          <a:sy n="30" d="100"/>
        </p:scale>
        <p:origin x="-102" y="6228"/>
      </p:cViewPr>
      <p:guideLst>
        <p:guide orient="horz" pos="16101"/>
        <p:guide pos="11338"/>
      </p:guideLst>
    </p:cSldViewPr>
  </p:slideViewPr>
  <p:outlineViewPr>
    <p:cViewPr>
      <p:scale>
        <a:sx n="33" d="100"/>
        <a:sy n="33" d="100"/>
      </p:scale>
      <p:origin x="22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7002AA24-4227-4643-8EFD-38232ACC4629}" type="datetimeFigureOut">
              <a:rPr lang="en-US" smtClean="0"/>
              <a:t>10/28/2021</a:t>
            </a:fld>
            <a:endParaRPr lang="en-US"/>
          </a:p>
        </p:txBody>
      </p:sp>
      <p:sp>
        <p:nvSpPr>
          <p:cNvPr id="4" name="Slide Image Placeholder 3"/>
          <p:cNvSpPr>
            <a:spLocks noGrp="1" noRot="1" noChangeAspect="1"/>
          </p:cNvSpPr>
          <p:nvPr>
            <p:ph type="sldImg" idx="2"/>
          </p:nvPr>
        </p:nvSpPr>
        <p:spPr>
          <a:xfrm>
            <a:off x="2343150" y="1143000"/>
            <a:ext cx="2171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6937F-9CFA-4295-88E4-8C5AA33FB4CB}" type="slidenum">
              <a:rPr lang="en-US" smtClean="0"/>
              <a:t>‹#›</a:t>
            </a:fld>
            <a:endParaRPr lang="en-US"/>
          </a:p>
        </p:txBody>
      </p:sp>
    </p:spTree>
    <p:extLst>
      <p:ext uri="{BB962C8B-B14F-4D97-AF65-F5344CB8AC3E}">
        <p14:creationId xmlns:p14="http://schemas.microsoft.com/office/powerpoint/2010/main" val="3436734823"/>
      </p:ext>
    </p:extLst>
  </p:cSld>
  <p:clrMap bg1="lt1" tx1="dk1" bg2="lt2" tx2="dk2" accent1="accent1" accent2="accent2" accent3="accent3" accent4="accent4" accent5="accent5" accent6="accent6" hlink="hlink" folHlink="folHlink"/>
  <p:notesStyle>
    <a:lvl1pPr marL="0" algn="l" defTabSz="1080942" rtl="0" eaLnBrk="1" latinLnBrk="0" hangingPunct="1">
      <a:defRPr sz="1419" kern="1200">
        <a:solidFill>
          <a:schemeClr val="tx1"/>
        </a:solidFill>
        <a:latin typeface="+mn-lt"/>
        <a:ea typeface="+mn-ea"/>
        <a:cs typeface="+mn-cs"/>
      </a:defRPr>
    </a:lvl1pPr>
    <a:lvl2pPr marL="540471" algn="l" defTabSz="1080942" rtl="0" eaLnBrk="1" latinLnBrk="0" hangingPunct="1">
      <a:defRPr sz="1419" kern="1200">
        <a:solidFill>
          <a:schemeClr val="tx1"/>
        </a:solidFill>
        <a:latin typeface="+mn-lt"/>
        <a:ea typeface="+mn-ea"/>
        <a:cs typeface="+mn-cs"/>
      </a:defRPr>
    </a:lvl2pPr>
    <a:lvl3pPr marL="1080942" algn="l" defTabSz="1080942" rtl="0" eaLnBrk="1" latinLnBrk="0" hangingPunct="1">
      <a:defRPr sz="1419" kern="1200">
        <a:solidFill>
          <a:schemeClr val="tx1"/>
        </a:solidFill>
        <a:latin typeface="+mn-lt"/>
        <a:ea typeface="+mn-ea"/>
        <a:cs typeface="+mn-cs"/>
      </a:defRPr>
    </a:lvl3pPr>
    <a:lvl4pPr marL="1621415" algn="l" defTabSz="1080942" rtl="0" eaLnBrk="1" latinLnBrk="0" hangingPunct="1">
      <a:defRPr sz="1419" kern="1200">
        <a:solidFill>
          <a:schemeClr val="tx1"/>
        </a:solidFill>
        <a:latin typeface="+mn-lt"/>
        <a:ea typeface="+mn-ea"/>
        <a:cs typeface="+mn-cs"/>
      </a:defRPr>
    </a:lvl4pPr>
    <a:lvl5pPr marL="2161886" algn="l" defTabSz="1080942" rtl="0" eaLnBrk="1" latinLnBrk="0" hangingPunct="1">
      <a:defRPr sz="1419" kern="1200">
        <a:solidFill>
          <a:schemeClr val="tx1"/>
        </a:solidFill>
        <a:latin typeface="+mn-lt"/>
        <a:ea typeface="+mn-ea"/>
        <a:cs typeface="+mn-cs"/>
      </a:defRPr>
    </a:lvl5pPr>
    <a:lvl6pPr marL="2702357" algn="l" defTabSz="1080942" rtl="0" eaLnBrk="1" latinLnBrk="0" hangingPunct="1">
      <a:defRPr sz="1419" kern="1200">
        <a:solidFill>
          <a:schemeClr val="tx1"/>
        </a:solidFill>
        <a:latin typeface="+mn-lt"/>
        <a:ea typeface="+mn-ea"/>
        <a:cs typeface="+mn-cs"/>
      </a:defRPr>
    </a:lvl6pPr>
    <a:lvl7pPr marL="3242829" algn="l" defTabSz="1080942" rtl="0" eaLnBrk="1" latinLnBrk="0" hangingPunct="1">
      <a:defRPr sz="1419" kern="1200">
        <a:solidFill>
          <a:schemeClr val="tx1"/>
        </a:solidFill>
        <a:latin typeface="+mn-lt"/>
        <a:ea typeface="+mn-ea"/>
        <a:cs typeface="+mn-cs"/>
      </a:defRPr>
    </a:lvl7pPr>
    <a:lvl8pPr marL="3783301" algn="l" defTabSz="1080942" rtl="0" eaLnBrk="1" latinLnBrk="0" hangingPunct="1">
      <a:defRPr sz="1419" kern="1200">
        <a:solidFill>
          <a:schemeClr val="tx1"/>
        </a:solidFill>
        <a:latin typeface="+mn-lt"/>
        <a:ea typeface="+mn-ea"/>
        <a:cs typeface="+mn-cs"/>
      </a:defRPr>
    </a:lvl8pPr>
    <a:lvl9pPr marL="4323772" algn="l" defTabSz="1080942" rtl="0" eaLnBrk="1" latinLnBrk="0" hangingPunct="1">
      <a:defRPr sz="141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1143000"/>
            <a:ext cx="21717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B6937F-9CFA-4295-88E4-8C5AA33FB4CB}" type="slidenum">
              <a:rPr lang="en-US" smtClean="0"/>
              <a:t>1</a:t>
            </a:fld>
            <a:endParaRPr lang="en-US"/>
          </a:p>
        </p:txBody>
      </p:sp>
    </p:spTree>
    <p:extLst>
      <p:ext uri="{BB962C8B-B14F-4D97-AF65-F5344CB8AC3E}">
        <p14:creationId xmlns:p14="http://schemas.microsoft.com/office/powerpoint/2010/main" val="213266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699981" y="15880554"/>
            <a:ext cx="30599777" cy="10957811"/>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5399961" y="28968382"/>
            <a:ext cx="25199817" cy="13064173"/>
          </a:xfrm>
        </p:spPr>
        <p:txBody>
          <a:bodyPr/>
          <a:lstStyle>
            <a:lvl1pPr marL="0" indent="0" algn="ctr">
              <a:buNone/>
              <a:defRPr>
                <a:solidFill>
                  <a:schemeClr val="tx1">
                    <a:tint val="75000"/>
                  </a:schemeClr>
                </a:solidFill>
              </a:defRPr>
            </a:lvl1pPr>
            <a:lvl2pPr marL="2488072" indent="0" algn="ctr">
              <a:buNone/>
              <a:defRPr>
                <a:solidFill>
                  <a:schemeClr val="tx1">
                    <a:tint val="75000"/>
                  </a:schemeClr>
                </a:solidFill>
              </a:defRPr>
            </a:lvl2pPr>
            <a:lvl3pPr marL="4976145" indent="0" algn="ctr">
              <a:buNone/>
              <a:defRPr>
                <a:solidFill>
                  <a:schemeClr val="tx1">
                    <a:tint val="75000"/>
                  </a:schemeClr>
                </a:solidFill>
              </a:defRPr>
            </a:lvl3pPr>
            <a:lvl4pPr marL="7464217" indent="0" algn="ctr">
              <a:buNone/>
              <a:defRPr>
                <a:solidFill>
                  <a:schemeClr val="tx1">
                    <a:tint val="75000"/>
                  </a:schemeClr>
                </a:solidFill>
              </a:defRPr>
            </a:lvl4pPr>
            <a:lvl5pPr marL="9952289" indent="0" algn="ctr">
              <a:buNone/>
              <a:defRPr>
                <a:solidFill>
                  <a:schemeClr val="tx1">
                    <a:tint val="75000"/>
                  </a:schemeClr>
                </a:solidFill>
              </a:defRPr>
            </a:lvl5pPr>
            <a:lvl6pPr marL="12440362" indent="0" algn="ctr">
              <a:buNone/>
              <a:defRPr>
                <a:solidFill>
                  <a:schemeClr val="tx1">
                    <a:tint val="75000"/>
                  </a:schemeClr>
                </a:solidFill>
              </a:defRPr>
            </a:lvl6pPr>
            <a:lvl7pPr marL="14928434" indent="0" algn="ctr">
              <a:buNone/>
              <a:defRPr>
                <a:solidFill>
                  <a:schemeClr val="tx1">
                    <a:tint val="75000"/>
                  </a:schemeClr>
                </a:solidFill>
              </a:defRPr>
            </a:lvl7pPr>
            <a:lvl8pPr marL="17416506" indent="0" algn="ctr">
              <a:buNone/>
              <a:defRPr>
                <a:solidFill>
                  <a:schemeClr val="tx1">
                    <a:tint val="75000"/>
                  </a:schemeClr>
                </a:solidFill>
              </a:defRPr>
            </a:lvl8pPr>
            <a:lvl9pPr marL="19904579"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D322ECA-011F-4E4F-A40A-145F7D47DF85}" type="datetimeFigureOut">
              <a:rPr lang="en-US" smtClean="0"/>
              <a:t>10/28/2021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597284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D322ECA-011F-4E4F-A40A-145F7D47DF85}" type="datetimeFigureOut">
              <a:rPr lang="en-US" smtClean="0"/>
              <a:t>10/28/2021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603460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02755506" y="15265201"/>
            <a:ext cx="31887268" cy="32513696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087450" y="15265201"/>
            <a:ext cx="95068060" cy="32513696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D322ECA-011F-4E4F-A40A-145F7D47DF85}" type="datetimeFigureOut">
              <a:rPr lang="en-US" smtClean="0"/>
              <a:t>10/28/2021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864701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D322ECA-011F-4E4F-A40A-145F7D47DF85}" type="datetimeFigureOut">
              <a:rPr lang="en-US" smtClean="0"/>
              <a:t>10/28/2021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805054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3731" y="32849778"/>
            <a:ext cx="30599777" cy="10153134"/>
          </a:xfrm>
        </p:spPr>
        <p:txBody>
          <a:bodyPr anchor="t"/>
          <a:lstStyle>
            <a:lvl1pPr algn="l">
              <a:defRPr sz="21800" b="1" cap="all"/>
            </a:lvl1pPr>
          </a:lstStyle>
          <a:p>
            <a:r>
              <a:rPr lang="ru-RU" smtClean="0"/>
              <a:t>Образец заголовка</a:t>
            </a:r>
            <a:endParaRPr lang="ru-RU"/>
          </a:p>
        </p:txBody>
      </p:sp>
      <p:sp>
        <p:nvSpPr>
          <p:cNvPr id="3" name="Текст 2"/>
          <p:cNvSpPr>
            <a:spLocks noGrp="1"/>
          </p:cNvSpPr>
          <p:nvPr>
            <p:ph type="body" idx="1"/>
          </p:nvPr>
        </p:nvSpPr>
        <p:spPr>
          <a:xfrm>
            <a:off x="2843731" y="21667134"/>
            <a:ext cx="30599777" cy="11182644"/>
          </a:xfrm>
        </p:spPr>
        <p:txBody>
          <a:bodyPr anchor="b"/>
          <a:lstStyle>
            <a:lvl1pPr marL="0" indent="0">
              <a:buNone/>
              <a:defRPr sz="10900">
                <a:solidFill>
                  <a:schemeClr val="tx1">
                    <a:tint val="75000"/>
                  </a:schemeClr>
                </a:solidFill>
              </a:defRPr>
            </a:lvl1pPr>
            <a:lvl2pPr marL="2488072" indent="0">
              <a:buNone/>
              <a:defRPr sz="9800">
                <a:solidFill>
                  <a:schemeClr val="tx1">
                    <a:tint val="75000"/>
                  </a:schemeClr>
                </a:solidFill>
              </a:defRPr>
            </a:lvl2pPr>
            <a:lvl3pPr marL="4976145" indent="0">
              <a:buNone/>
              <a:defRPr sz="8700">
                <a:solidFill>
                  <a:schemeClr val="tx1">
                    <a:tint val="75000"/>
                  </a:schemeClr>
                </a:solidFill>
              </a:defRPr>
            </a:lvl3pPr>
            <a:lvl4pPr marL="7464217" indent="0">
              <a:buNone/>
              <a:defRPr sz="7600">
                <a:solidFill>
                  <a:schemeClr val="tx1">
                    <a:tint val="75000"/>
                  </a:schemeClr>
                </a:solidFill>
              </a:defRPr>
            </a:lvl4pPr>
            <a:lvl5pPr marL="9952289" indent="0">
              <a:buNone/>
              <a:defRPr sz="7600">
                <a:solidFill>
                  <a:schemeClr val="tx1">
                    <a:tint val="75000"/>
                  </a:schemeClr>
                </a:solidFill>
              </a:defRPr>
            </a:lvl5pPr>
            <a:lvl6pPr marL="12440362" indent="0">
              <a:buNone/>
              <a:defRPr sz="7600">
                <a:solidFill>
                  <a:schemeClr val="tx1">
                    <a:tint val="75000"/>
                  </a:schemeClr>
                </a:solidFill>
              </a:defRPr>
            </a:lvl6pPr>
            <a:lvl7pPr marL="14928434" indent="0">
              <a:buNone/>
              <a:defRPr sz="7600">
                <a:solidFill>
                  <a:schemeClr val="tx1">
                    <a:tint val="75000"/>
                  </a:schemeClr>
                </a:solidFill>
              </a:defRPr>
            </a:lvl7pPr>
            <a:lvl8pPr marL="17416506" indent="0">
              <a:buNone/>
              <a:defRPr sz="7600">
                <a:solidFill>
                  <a:schemeClr val="tx1">
                    <a:tint val="75000"/>
                  </a:schemeClr>
                </a:solidFill>
              </a:defRPr>
            </a:lvl8pPr>
            <a:lvl9pPr marL="19904579" indent="0">
              <a:buNone/>
              <a:defRPr sz="7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D322ECA-011F-4E4F-A40A-145F7D47DF85}" type="datetimeFigureOut">
              <a:rPr lang="en-US" smtClean="0"/>
              <a:t>10/28/2021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37284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7087448" y="88916841"/>
            <a:ext cx="63474538" cy="251485321"/>
          </a:xfrm>
        </p:spPr>
        <p:txBody>
          <a:bodyPr/>
          <a:lstStyle>
            <a:lvl1pPr>
              <a:defRPr sz="15200"/>
            </a:lvl1pPr>
            <a:lvl2pPr>
              <a:defRPr sz="13100"/>
            </a:lvl2pPr>
            <a:lvl3pPr>
              <a:defRPr sz="10900"/>
            </a:lvl3pPr>
            <a:lvl4pPr>
              <a:defRPr sz="9800"/>
            </a:lvl4pPr>
            <a:lvl5pPr>
              <a:defRPr sz="9800"/>
            </a:lvl5pPr>
            <a:lvl6pPr>
              <a:defRPr sz="9800"/>
            </a:lvl6pPr>
            <a:lvl7pPr>
              <a:defRPr sz="9800"/>
            </a:lvl7pPr>
            <a:lvl8pPr>
              <a:defRPr sz="9800"/>
            </a:lvl8pPr>
            <a:lvl9pPr>
              <a:defRPr sz="9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71161982" y="88916841"/>
            <a:ext cx="63480790" cy="251485321"/>
          </a:xfrm>
        </p:spPr>
        <p:txBody>
          <a:bodyPr/>
          <a:lstStyle>
            <a:lvl1pPr>
              <a:defRPr sz="15200"/>
            </a:lvl1pPr>
            <a:lvl2pPr>
              <a:defRPr sz="13100"/>
            </a:lvl2pPr>
            <a:lvl3pPr>
              <a:defRPr sz="10900"/>
            </a:lvl3pPr>
            <a:lvl4pPr>
              <a:defRPr sz="9800"/>
            </a:lvl4pPr>
            <a:lvl5pPr>
              <a:defRPr sz="9800"/>
            </a:lvl5pPr>
            <a:lvl6pPr>
              <a:defRPr sz="9800"/>
            </a:lvl6pPr>
            <a:lvl7pPr>
              <a:defRPr sz="9800"/>
            </a:lvl7pPr>
            <a:lvl8pPr>
              <a:defRPr sz="9800"/>
            </a:lvl8pPr>
            <a:lvl9pPr>
              <a:defRPr sz="9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D322ECA-011F-4E4F-A40A-145F7D47DF85}" type="datetimeFigureOut">
              <a:rPr lang="en-US" smtClean="0"/>
              <a:t>10/28/2021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596357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9987" y="2047197"/>
            <a:ext cx="32399764" cy="852011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1799987" y="11442988"/>
            <a:ext cx="15906136" cy="4768893"/>
          </a:xfrm>
        </p:spPr>
        <p:txBody>
          <a:bodyPr anchor="b"/>
          <a:lstStyle>
            <a:lvl1pPr marL="0" indent="0">
              <a:buNone/>
              <a:defRPr sz="13100" b="1"/>
            </a:lvl1pPr>
            <a:lvl2pPr marL="2488072" indent="0">
              <a:buNone/>
              <a:defRPr sz="10900" b="1"/>
            </a:lvl2pPr>
            <a:lvl3pPr marL="4976145" indent="0">
              <a:buNone/>
              <a:defRPr sz="9800" b="1"/>
            </a:lvl3pPr>
            <a:lvl4pPr marL="7464217" indent="0">
              <a:buNone/>
              <a:defRPr sz="8700" b="1"/>
            </a:lvl4pPr>
            <a:lvl5pPr marL="9952289" indent="0">
              <a:buNone/>
              <a:defRPr sz="8700" b="1"/>
            </a:lvl5pPr>
            <a:lvl6pPr marL="12440362" indent="0">
              <a:buNone/>
              <a:defRPr sz="8700" b="1"/>
            </a:lvl6pPr>
            <a:lvl7pPr marL="14928434" indent="0">
              <a:buNone/>
              <a:defRPr sz="8700" b="1"/>
            </a:lvl7pPr>
            <a:lvl8pPr marL="17416506" indent="0">
              <a:buNone/>
              <a:defRPr sz="8700" b="1"/>
            </a:lvl8pPr>
            <a:lvl9pPr marL="19904579" indent="0">
              <a:buNone/>
              <a:defRPr sz="8700" b="1"/>
            </a:lvl9pPr>
          </a:lstStyle>
          <a:p>
            <a:pPr lvl="0"/>
            <a:r>
              <a:rPr lang="ru-RU" smtClean="0"/>
              <a:t>Образец текста</a:t>
            </a:r>
          </a:p>
        </p:txBody>
      </p:sp>
      <p:sp>
        <p:nvSpPr>
          <p:cNvPr id="4" name="Объект 3"/>
          <p:cNvSpPr>
            <a:spLocks noGrp="1"/>
          </p:cNvSpPr>
          <p:nvPr>
            <p:ph sz="half" idx="2"/>
          </p:nvPr>
        </p:nvSpPr>
        <p:spPr>
          <a:xfrm>
            <a:off x="1799987" y="16211881"/>
            <a:ext cx="15906136" cy="29453559"/>
          </a:xfrm>
        </p:spPr>
        <p:txBody>
          <a:bodyPr/>
          <a:lstStyle>
            <a:lvl1pPr>
              <a:defRPr sz="13100"/>
            </a:lvl1pPr>
            <a:lvl2pPr>
              <a:defRPr sz="10900"/>
            </a:lvl2pPr>
            <a:lvl3pPr>
              <a:defRPr sz="9800"/>
            </a:lvl3pPr>
            <a:lvl4pPr>
              <a:defRPr sz="8700"/>
            </a:lvl4pPr>
            <a:lvl5pPr>
              <a:defRPr sz="8700"/>
            </a:lvl5pPr>
            <a:lvl6pPr>
              <a:defRPr sz="8700"/>
            </a:lvl6pPr>
            <a:lvl7pPr>
              <a:defRPr sz="8700"/>
            </a:lvl7pPr>
            <a:lvl8pPr>
              <a:defRPr sz="8700"/>
            </a:lvl8pPr>
            <a:lvl9pPr>
              <a:defRPr sz="8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18287373" y="11442988"/>
            <a:ext cx="15912384" cy="4768893"/>
          </a:xfrm>
        </p:spPr>
        <p:txBody>
          <a:bodyPr anchor="b"/>
          <a:lstStyle>
            <a:lvl1pPr marL="0" indent="0">
              <a:buNone/>
              <a:defRPr sz="13100" b="1"/>
            </a:lvl1pPr>
            <a:lvl2pPr marL="2488072" indent="0">
              <a:buNone/>
              <a:defRPr sz="10900" b="1"/>
            </a:lvl2pPr>
            <a:lvl3pPr marL="4976145" indent="0">
              <a:buNone/>
              <a:defRPr sz="9800" b="1"/>
            </a:lvl3pPr>
            <a:lvl4pPr marL="7464217" indent="0">
              <a:buNone/>
              <a:defRPr sz="8700" b="1"/>
            </a:lvl4pPr>
            <a:lvl5pPr marL="9952289" indent="0">
              <a:buNone/>
              <a:defRPr sz="8700" b="1"/>
            </a:lvl5pPr>
            <a:lvl6pPr marL="12440362" indent="0">
              <a:buNone/>
              <a:defRPr sz="8700" b="1"/>
            </a:lvl6pPr>
            <a:lvl7pPr marL="14928434" indent="0">
              <a:buNone/>
              <a:defRPr sz="8700" b="1"/>
            </a:lvl7pPr>
            <a:lvl8pPr marL="17416506" indent="0">
              <a:buNone/>
              <a:defRPr sz="8700" b="1"/>
            </a:lvl8pPr>
            <a:lvl9pPr marL="19904579" indent="0">
              <a:buNone/>
              <a:defRPr sz="8700" b="1"/>
            </a:lvl9pPr>
          </a:lstStyle>
          <a:p>
            <a:pPr lvl="0"/>
            <a:r>
              <a:rPr lang="ru-RU" smtClean="0"/>
              <a:t>Образец текста</a:t>
            </a:r>
          </a:p>
        </p:txBody>
      </p:sp>
      <p:sp>
        <p:nvSpPr>
          <p:cNvPr id="6" name="Объект 5"/>
          <p:cNvSpPr>
            <a:spLocks noGrp="1"/>
          </p:cNvSpPr>
          <p:nvPr>
            <p:ph sz="quarter" idx="4"/>
          </p:nvPr>
        </p:nvSpPr>
        <p:spPr>
          <a:xfrm>
            <a:off x="18287373" y="16211881"/>
            <a:ext cx="15912384" cy="29453559"/>
          </a:xfrm>
        </p:spPr>
        <p:txBody>
          <a:bodyPr/>
          <a:lstStyle>
            <a:lvl1pPr>
              <a:defRPr sz="13100"/>
            </a:lvl1pPr>
            <a:lvl2pPr>
              <a:defRPr sz="10900"/>
            </a:lvl2pPr>
            <a:lvl3pPr>
              <a:defRPr sz="9800"/>
            </a:lvl3pPr>
            <a:lvl4pPr>
              <a:defRPr sz="8700"/>
            </a:lvl4pPr>
            <a:lvl5pPr>
              <a:defRPr sz="8700"/>
            </a:lvl5pPr>
            <a:lvl6pPr>
              <a:defRPr sz="8700"/>
            </a:lvl6pPr>
            <a:lvl7pPr>
              <a:defRPr sz="8700"/>
            </a:lvl7pPr>
            <a:lvl8pPr>
              <a:defRPr sz="8700"/>
            </a:lvl8pPr>
            <a:lvl9pPr>
              <a:defRPr sz="8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D322ECA-011F-4E4F-A40A-145F7D47DF85}" type="datetimeFigureOut">
              <a:rPr lang="en-US" smtClean="0"/>
              <a:t>10/28/2021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759878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D322ECA-011F-4E4F-A40A-145F7D47DF85}" type="datetimeFigureOut">
              <a:rPr lang="en-US" smtClean="0"/>
              <a:t>10/28/2021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350976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D322ECA-011F-4E4F-A40A-145F7D47DF85}" type="datetimeFigureOut">
              <a:rPr lang="en-US" smtClean="0"/>
              <a:t>10/28/2021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4004465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9993" y="2035360"/>
            <a:ext cx="11843666" cy="8662114"/>
          </a:xfrm>
        </p:spPr>
        <p:txBody>
          <a:bodyPr anchor="b"/>
          <a:lstStyle>
            <a:lvl1pPr algn="l">
              <a:defRPr sz="10900" b="1"/>
            </a:lvl1pPr>
          </a:lstStyle>
          <a:p>
            <a:r>
              <a:rPr lang="ru-RU" smtClean="0"/>
              <a:t>Образец заголовка</a:t>
            </a:r>
            <a:endParaRPr lang="ru-RU"/>
          </a:p>
        </p:txBody>
      </p:sp>
      <p:sp>
        <p:nvSpPr>
          <p:cNvPr id="3" name="Объект 2"/>
          <p:cNvSpPr>
            <a:spLocks noGrp="1"/>
          </p:cNvSpPr>
          <p:nvPr>
            <p:ph idx="1"/>
          </p:nvPr>
        </p:nvSpPr>
        <p:spPr>
          <a:xfrm>
            <a:off x="14074897" y="2035371"/>
            <a:ext cx="20124854" cy="43630080"/>
          </a:xfrm>
        </p:spPr>
        <p:txBody>
          <a:bodyPr/>
          <a:lstStyle>
            <a:lvl1pPr>
              <a:defRPr sz="17400"/>
            </a:lvl1pPr>
            <a:lvl2pPr>
              <a:defRPr sz="15200"/>
            </a:lvl2pPr>
            <a:lvl3pPr>
              <a:defRPr sz="13100"/>
            </a:lvl3pPr>
            <a:lvl4pPr>
              <a:defRPr sz="10900"/>
            </a:lvl4pPr>
            <a:lvl5pPr>
              <a:defRPr sz="10900"/>
            </a:lvl5pPr>
            <a:lvl6pPr>
              <a:defRPr sz="10900"/>
            </a:lvl6pPr>
            <a:lvl7pPr>
              <a:defRPr sz="10900"/>
            </a:lvl7pPr>
            <a:lvl8pPr>
              <a:defRPr sz="10900"/>
            </a:lvl8pPr>
            <a:lvl9pPr>
              <a:defRPr sz="10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1799993" y="10697486"/>
            <a:ext cx="11843666" cy="34967965"/>
          </a:xfrm>
        </p:spPr>
        <p:txBody>
          <a:bodyPr/>
          <a:lstStyle>
            <a:lvl1pPr marL="0" indent="0">
              <a:buNone/>
              <a:defRPr sz="7600"/>
            </a:lvl1pPr>
            <a:lvl2pPr marL="2488072" indent="0">
              <a:buNone/>
              <a:defRPr sz="6500"/>
            </a:lvl2pPr>
            <a:lvl3pPr marL="4976145" indent="0">
              <a:buNone/>
              <a:defRPr sz="5400"/>
            </a:lvl3pPr>
            <a:lvl4pPr marL="7464217" indent="0">
              <a:buNone/>
              <a:defRPr sz="4900"/>
            </a:lvl4pPr>
            <a:lvl5pPr marL="9952289" indent="0">
              <a:buNone/>
              <a:defRPr sz="4900"/>
            </a:lvl5pPr>
            <a:lvl6pPr marL="12440362" indent="0">
              <a:buNone/>
              <a:defRPr sz="4900"/>
            </a:lvl6pPr>
            <a:lvl7pPr marL="14928434" indent="0">
              <a:buNone/>
              <a:defRPr sz="4900"/>
            </a:lvl7pPr>
            <a:lvl8pPr marL="17416506" indent="0">
              <a:buNone/>
              <a:defRPr sz="4900"/>
            </a:lvl8pPr>
            <a:lvl9pPr marL="19904579" indent="0">
              <a:buNone/>
              <a:defRPr sz="4900"/>
            </a:lvl9pPr>
          </a:lstStyle>
          <a:p>
            <a:pPr lvl="0"/>
            <a:r>
              <a:rPr lang="ru-RU" smtClean="0"/>
              <a:t>Образец текста</a:t>
            </a:r>
          </a:p>
        </p:txBody>
      </p:sp>
      <p:sp>
        <p:nvSpPr>
          <p:cNvPr id="5" name="Дата 4"/>
          <p:cNvSpPr>
            <a:spLocks noGrp="1"/>
          </p:cNvSpPr>
          <p:nvPr>
            <p:ph type="dt" sz="half" idx="10"/>
          </p:nvPr>
        </p:nvSpPr>
        <p:spPr/>
        <p:txBody>
          <a:bodyPr/>
          <a:lstStyle/>
          <a:p>
            <a:fld id="{4D322ECA-011F-4E4F-A40A-145F7D47DF85}" type="datetimeFigureOut">
              <a:rPr lang="en-US" smtClean="0"/>
              <a:t>10/28/2021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61998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56201" y="35784472"/>
            <a:ext cx="21599843" cy="4224560"/>
          </a:xfrm>
        </p:spPr>
        <p:txBody>
          <a:bodyPr anchor="b"/>
          <a:lstStyle>
            <a:lvl1pPr algn="l">
              <a:defRPr sz="10900" b="1"/>
            </a:lvl1pPr>
          </a:lstStyle>
          <a:p>
            <a:r>
              <a:rPr lang="ru-RU" smtClean="0"/>
              <a:t>Образец заголовка</a:t>
            </a:r>
            <a:endParaRPr lang="ru-RU"/>
          </a:p>
        </p:txBody>
      </p:sp>
      <p:sp>
        <p:nvSpPr>
          <p:cNvPr id="3" name="Рисунок 2"/>
          <p:cNvSpPr>
            <a:spLocks noGrp="1"/>
          </p:cNvSpPr>
          <p:nvPr>
            <p:ph type="pic" idx="1"/>
          </p:nvPr>
        </p:nvSpPr>
        <p:spPr>
          <a:xfrm>
            <a:off x="7056201" y="4567727"/>
            <a:ext cx="21599843" cy="30672405"/>
          </a:xfrm>
        </p:spPr>
        <p:txBody>
          <a:bodyPr/>
          <a:lstStyle>
            <a:lvl1pPr marL="0" indent="0">
              <a:buNone/>
              <a:defRPr sz="17400"/>
            </a:lvl1pPr>
            <a:lvl2pPr marL="2488072" indent="0">
              <a:buNone/>
              <a:defRPr sz="15200"/>
            </a:lvl2pPr>
            <a:lvl3pPr marL="4976145" indent="0">
              <a:buNone/>
              <a:defRPr sz="13100"/>
            </a:lvl3pPr>
            <a:lvl4pPr marL="7464217" indent="0">
              <a:buNone/>
              <a:defRPr sz="10900"/>
            </a:lvl4pPr>
            <a:lvl5pPr marL="9952289" indent="0">
              <a:buNone/>
              <a:defRPr sz="10900"/>
            </a:lvl5pPr>
            <a:lvl6pPr marL="12440362" indent="0">
              <a:buNone/>
              <a:defRPr sz="10900"/>
            </a:lvl6pPr>
            <a:lvl7pPr marL="14928434" indent="0">
              <a:buNone/>
              <a:defRPr sz="10900"/>
            </a:lvl7pPr>
            <a:lvl8pPr marL="17416506" indent="0">
              <a:buNone/>
              <a:defRPr sz="10900"/>
            </a:lvl8pPr>
            <a:lvl9pPr marL="19904579" indent="0">
              <a:buNone/>
              <a:defRPr sz="10900"/>
            </a:lvl9pPr>
          </a:lstStyle>
          <a:p>
            <a:endParaRPr lang="ru-RU"/>
          </a:p>
        </p:txBody>
      </p:sp>
      <p:sp>
        <p:nvSpPr>
          <p:cNvPr id="4" name="Текст 3"/>
          <p:cNvSpPr>
            <a:spLocks noGrp="1"/>
          </p:cNvSpPr>
          <p:nvPr>
            <p:ph type="body" sz="half" idx="2"/>
          </p:nvPr>
        </p:nvSpPr>
        <p:spPr>
          <a:xfrm>
            <a:off x="7056201" y="40009032"/>
            <a:ext cx="21599843" cy="5999575"/>
          </a:xfrm>
        </p:spPr>
        <p:txBody>
          <a:bodyPr/>
          <a:lstStyle>
            <a:lvl1pPr marL="0" indent="0">
              <a:buNone/>
              <a:defRPr sz="7600"/>
            </a:lvl1pPr>
            <a:lvl2pPr marL="2488072" indent="0">
              <a:buNone/>
              <a:defRPr sz="6500"/>
            </a:lvl2pPr>
            <a:lvl3pPr marL="4976145" indent="0">
              <a:buNone/>
              <a:defRPr sz="5400"/>
            </a:lvl3pPr>
            <a:lvl4pPr marL="7464217" indent="0">
              <a:buNone/>
              <a:defRPr sz="4900"/>
            </a:lvl4pPr>
            <a:lvl5pPr marL="9952289" indent="0">
              <a:buNone/>
              <a:defRPr sz="4900"/>
            </a:lvl5pPr>
            <a:lvl6pPr marL="12440362" indent="0">
              <a:buNone/>
              <a:defRPr sz="4900"/>
            </a:lvl6pPr>
            <a:lvl7pPr marL="14928434" indent="0">
              <a:buNone/>
              <a:defRPr sz="4900"/>
            </a:lvl7pPr>
            <a:lvl8pPr marL="17416506" indent="0">
              <a:buNone/>
              <a:defRPr sz="4900"/>
            </a:lvl8pPr>
            <a:lvl9pPr marL="19904579" indent="0">
              <a:buNone/>
              <a:defRPr sz="4900"/>
            </a:lvl9pPr>
          </a:lstStyle>
          <a:p>
            <a:pPr lvl="0"/>
            <a:r>
              <a:rPr lang="ru-RU" smtClean="0"/>
              <a:t>Образец текста</a:t>
            </a:r>
          </a:p>
        </p:txBody>
      </p:sp>
      <p:sp>
        <p:nvSpPr>
          <p:cNvPr id="5" name="Дата 4"/>
          <p:cNvSpPr>
            <a:spLocks noGrp="1"/>
          </p:cNvSpPr>
          <p:nvPr>
            <p:ph type="dt" sz="half" idx="10"/>
          </p:nvPr>
        </p:nvSpPr>
        <p:spPr/>
        <p:txBody>
          <a:bodyPr/>
          <a:lstStyle/>
          <a:p>
            <a:fld id="{4D322ECA-011F-4E4F-A40A-145F7D47DF85}" type="datetimeFigureOut">
              <a:rPr lang="en-US" smtClean="0"/>
              <a:t>10/28/2021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704392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9987" y="2047197"/>
            <a:ext cx="32399764" cy="8520113"/>
          </a:xfrm>
          <a:prstGeom prst="rect">
            <a:avLst/>
          </a:prstGeom>
        </p:spPr>
        <p:txBody>
          <a:bodyPr vert="horz" lIns="497614" tIns="248805" rIns="497614" bIns="24880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1799987" y="11928168"/>
            <a:ext cx="32399764" cy="33737283"/>
          </a:xfrm>
          <a:prstGeom prst="rect">
            <a:avLst/>
          </a:prstGeom>
        </p:spPr>
        <p:txBody>
          <a:bodyPr vert="horz" lIns="497614" tIns="248805" rIns="497614" bIns="24880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1799987" y="47381303"/>
            <a:ext cx="8399939" cy="2721703"/>
          </a:xfrm>
          <a:prstGeom prst="rect">
            <a:avLst/>
          </a:prstGeom>
        </p:spPr>
        <p:txBody>
          <a:bodyPr vert="horz" lIns="497614" tIns="248805" rIns="497614" bIns="248805" rtlCol="0" anchor="ctr"/>
          <a:lstStyle>
            <a:lvl1pPr algn="l">
              <a:defRPr sz="6500">
                <a:solidFill>
                  <a:schemeClr val="tx1">
                    <a:tint val="75000"/>
                  </a:schemeClr>
                </a:solidFill>
              </a:defRPr>
            </a:lvl1pPr>
          </a:lstStyle>
          <a:p>
            <a:fld id="{4D322ECA-011F-4E4F-A40A-145F7D47DF85}" type="datetimeFigureOut">
              <a:rPr lang="en-US" smtClean="0"/>
              <a:t>10/28/2021</a:t>
            </a:fld>
            <a:endParaRPr lang="en-US"/>
          </a:p>
        </p:txBody>
      </p:sp>
      <p:sp>
        <p:nvSpPr>
          <p:cNvPr id="5" name="Нижний колонтитул 4"/>
          <p:cNvSpPr>
            <a:spLocks noGrp="1"/>
          </p:cNvSpPr>
          <p:nvPr>
            <p:ph type="ftr" sz="quarter" idx="3"/>
          </p:nvPr>
        </p:nvSpPr>
        <p:spPr>
          <a:xfrm>
            <a:off x="12299911" y="47381303"/>
            <a:ext cx="11399917" cy="2721703"/>
          </a:xfrm>
          <a:prstGeom prst="rect">
            <a:avLst/>
          </a:prstGeom>
        </p:spPr>
        <p:txBody>
          <a:bodyPr vert="horz" lIns="497614" tIns="248805" rIns="497614" bIns="248805" rtlCol="0" anchor="ctr"/>
          <a:lstStyle>
            <a:lvl1pPr algn="ctr">
              <a:defRPr sz="65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25799812" y="47381303"/>
            <a:ext cx="8399939" cy="2721703"/>
          </a:xfrm>
          <a:prstGeom prst="rect">
            <a:avLst/>
          </a:prstGeom>
        </p:spPr>
        <p:txBody>
          <a:bodyPr vert="horz" lIns="497614" tIns="248805" rIns="497614" bIns="248805" rtlCol="0" anchor="ctr"/>
          <a:lstStyle>
            <a:lvl1pPr algn="r">
              <a:defRPr sz="6500">
                <a:solidFill>
                  <a:schemeClr val="tx1">
                    <a:tint val="75000"/>
                  </a:schemeClr>
                </a:solidFill>
              </a:defRPr>
            </a:lvl1pPr>
          </a:lstStyle>
          <a:p>
            <a:fld id="{7F740AF5-F4BD-4E04-8FA9-A7767FE3CF70}" type="slidenum">
              <a:rPr lang="en-US" smtClean="0"/>
              <a:t>‹#›</a:t>
            </a:fld>
            <a:endParaRPr lang="en-US"/>
          </a:p>
        </p:txBody>
      </p:sp>
    </p:spTree>
    <p:extLst>
      <p:ext uri="{BB962C8B-B14F-4D97-AF65-F5344CB8AC3E}">
        <p14:creationId xmlns:p14="http://schemas.microsoft.com/office/powerpoint/2010/main" val="115363028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976145" rtl="0" eaLnBrk="1" latinLnBrk="0" hangingPunct="1">
        <a:spcBef>
          <a:spcPct val="0"/>
        </a:spcBef>
        <a:buNone/>
        <a:defRPr sz="24000" kern="1200">
          <a:solidFill>
            <a:schemeClr val="tx1"/>
          </a:solidFill>
          <a:latin typeface="+mj-lt"/>
          <a:ea typeface="+mj-ea"/>
          <a:cs typeface="+mj-cs"/>
        </a:defRPr>
      </a:lvl1pPr>
    </p:titleStyle>
    <p:bodyStyle>
      <a:lvl1pPr marL="1866056" indent="-1866056" algn="l" defTabSz="4976145" rtl="0" eaLnBrk="1" latinLnBrk="0" hangingPunct="1">
        <a:spcBef>
          <a:spcPct val="20000"/>
        </a:spcBef>
        <a:buFont typeface="Arial" panose="020B0604020202020204" pitchFamily="34" charset="0"/>
        <a:buChar char="•"/>
        <a:defRPr sz="17400" kern="1200">
          <a:solidFill>
            <a:schemeClr val="tx1"/>
          </a:solidFill>
          <a:latin typeface="+mn-lt"/>
          <a:ea typeface="+mn-ea"/>
          <a:cs typeface="+mn-cs"/>
        </a:defRPr>
      </a:lvl1pPr>
      <a:lvl2pPr marL="4043117" indent="-1555045" algn="l" defTabSz="4976145" rtl="0" eaLnBrk="1" latinLnBrk="0" hangingPunct="1">
        <a:spcBef>
          <a:spcPct val="20000"/>
        </a:spcBef>
        <a:buFont typeface="Arial" panose="020B0604020202020204" pitchFamily="34" charset="0"/>
        <a:buChar char="–"/>
        <a:defRPr sz="15200" kern="1200">
          <a:solidFill>
            <a:schemeClr val="tx1"/>
          </a:solidFill>
          <a:latin typeface="+mn-lt"/>
          <a:ea typeface="+mn-ea"/>
          <a:cs typeface="+mn-cs"/>
        </a:defRPr>
      </a:lvl2pPr>
      <a:lvl3pPr marL="6220184" indent="-1244039" algn="l" defTabSz="4976145" rtl="0" eaLnBrk="1" latinLnBrk="0" hangingPunct="1">
        <a:spcBef>
          <a:spcPct val="20000"/>
        </a:spcBef>
        <a:buFont typeface="Arial" panose="020B0604020202020204" pitchFamily="34" charset="0"/>
        <a:buChar char="•"/>
        <a:defRPr sz="13100" kern="1200">
          <a:solidFill>
            <a:schemeClr val="tx1"/>
          </a:solidFill>
          <a:latin typeface="+mn-lt"/>
          <a:ea typeface="+mn-ea"/>
          <a:cs typeface="+mn-cs"/>
        </a:defRPr>
      </a:lvl3pPr>
      <a:lvl4pPr marL="8708256" indent="-1244039" algn="l" defTabSz="4976145" rtl="0" eaLnBrk="1" latinLnBrk="0" hangingPunct="1">
        <a:spcBef>
          <a:spcPct val="20000"/>
        </a:spcBef>
        <a:buFont typeface="Arial" panose="020B0604020202020204" pitchFamily="34" charset="0"/>
        <a:buChar char="–"/>
        <a:defRPr sz="10900" kern="1200">
          <a:solidFill>
            <a:schemeClr val="tx1"/>
          </a:solidFill>
          <a:latin typeface="+mn-lt"/>
          <a:ea typeface="+mn-ea"/>
          <a:cs typeface="+mn-cs"/>
        </a:defRPr>
      </a:lvl4pPr>
      <a:lvl5pPr marL="11196328" indent="-1244039" algn="l" defTabSz="4976145" rtl="0" eaLnBrk="1" latinLnBrk="0" hangingPunct="1">
        <a:spcBef>
          <a:spcPct val="20000"/>
        </a:spcBef>
        <a:buFont typeface="Arial" panose="020B0604020202020204" pitchFamily="34" charset="0"/>
        <a:buChar char="»"/>
        <a:defRPr sz="10900" kern="1200">
          <a:solidFill>
            <a:schemeClr val="tx1"/>
          </a:solidFill>
          <a:latin typeface="+mn-lt"/>
          <a:ea typeface="+mn-ea"/>
          <a:cs typeface="+mn-cs"/>
        </a:defRPr>
      </a:lvl5pPr>
      <a:lvl6pPr marL="13684400" indent="-1244039" algn="l" defTabSz="4976145" rtl="0" eaLnBrk="1" latinLnBrk="0" hangingPunct="1">
        <a:spcBef>
          <a:spcPct val="20000"/>
        </a:spcBef>
        <a:buFont typeface="Arial" panose="020B0604020202020204" pitchFamily="34" charset="0"/>
        <a:buChar char="•"/>
        <a:defRPr sz="10900" kern="1200">
          <a:solidFill>
            <a:schemeClr val="tx1"/>
          </a:solidFill>
          <a:latin typeface="+mn-lt"/>
          <a:ea typeface="+mn-ea"/>
          <a:cs typeface="+mn-cs"/>
        </a:defRPr>
      </a:lvl6pPr>
      <a:lvl7pPr marL="16172473" indent="-1244039" algn="l" defTabSz="4976145" rtl="0" eaLnBrk="1" latinLnBrk="0" hangingPunct="1">
        <a:spcBef>
          <a:spcPct val="20000"/>
        </a:spcBef>
        <a:buFont typeface="Arial" panose="020B0604020202020204" pitchFamily="34" charset="0"/>
        <a:buChar char="•"/>
        <a:defRPr sz="10900" kern="1200">
          <a:solidFill>
            <a:schemeClr val="tx1"/>
          </a:solidFill>
          <a:latin typeface="+mn-lt"/>
          <a:ea typeface="+mn-ea"/>
          <a:cs typeface="+mn-cs"/>
        </a:defRPr>
      </a:lvl7pPr>
      <a:lvl8pPr marL="18660545" indent="-1244039" algn="l" defTabSz="4976145" rtl="0" eaLnBrk="1" latinLnBrk="0" hangingPunct="1">
        <a:spcBef>
          <a:spcPct val="20000"/>
        </a:spcBef>
        <a:buFont typeface="Arial" panose="020B0604020202020204" pitchFamily="34" charset="0"/>
        <a:buChar char="•"/>
        <a:defRPr sz="10900" kern="1200">
          <a:solidFill>
            <a:schemeClr val="tx1"/>
          </a:solidFill>
          <a:latin typeface="+mn-lt"/>
          <a:ea typeface="+mn-ea"/>
          <a:cs typeface="+mn-cs"/>
        </a:defRPr>
      </a:lvl8pPr>
      <a:lvl9pPr marL="21148617" indent="-1244039" algn="l" defTabSz="4976145" rtl="0" eaLnBrk="1" latinLnBrk="0" hangingPunct="1">
        <a:spcBef>
          <a:spcPct val="20000"/>
        </a:spcBef>
        <a:buFont typeface="Arial" panose="020B0604020202020204" pitchFamily="34" charset="0"/>
        <a:buChar char="•"/>
        <a:defRPr sz="10900" kern="1200">
          <a:solidFill>
            <a:schemeClr val="tx1"/>
          </a:solidFill>
          <a:latin typeface="+mn-lt"/>
          <a:ea typeface="+mn-ea"/>
          <a:cs typeface="+mn-cs"/>
        </a:defRPr>
      </a:lvl9pPr>
    </p:bodyStyle>
    <p:otherStyle>
      <a:defPPr>
        <a:defRPr lang="ru-RU"/>
      </a:defPPr>
      <a:lvl1pPr marL="0" algn="l" defTabSz="4976145" rtl="0" eaLnBrk="1" latinLnBrk="0" hangingPunct="1">
        <a:defRPr sz="9800" kern="1200">
          <a:solidFill>
            <a:schemeClr val="tx1"/>
          </a:solidFill>
          <a:latin typeface="+mn-lt"/>
          <a:ea typeface="+mn-ea"/>
          <a:cs typeface="+mn-cs"/>
        </a:defRPr>
      </a:lvl1pPr>
      <a:lvl2pPr marL="2488072" algn="l" defTabSz="4976145" rtl="0" eaLnBrk="1" latinLnBrk="0" hangingPunct="1">
        <a:defRPr sz="9800" kern="1200">
          <a:solidFill>
            <a:schemeClr val="tx1"/>
          </a:solidFill>
          <a:latin typeface="+mn-lt"/>
          <a:ea typeface="+mn-ea"/>
          <a:cs typeface="+mn-cs"/>
        </a:defRPr>
      </a:lvl2pPr>
      <a:lvl3pPr marL="4976145" algn="l" defTabSz="4976145" rtl="0" eaLnBrk="1" latinLnBrk="0" hangingPunct="1">
        <a:defRPr sz="9800" kern="1200">
          <a:solidFill>
            <a:schemeClr val="tx1"/>
          </a:solidFill>
          <a:latin typeface="+mn-lt"/>
          <a:ea typeface="+mn-ea"/>
          <a:cs typeface="+mn-cs"/>
        </a:defRPr>
      </a:lvl3pPr>
      <a:lvl4pPr marL="7464217" algn="l" defTabSz="4976145" rtl="0" eaLnBrk="1" latinLnBrk="0" hangingPunct="1">
        <a:defRPr sz="9800" kern="1200">
          <a:solidFill>
            <a:schemeClr val="tx1"/>
          </a:solidFill>
          <a:latin typeface="+mn-lt"/>
          <a:ea typeface="+mn-ea"/>
          <a:cs typeface="+mn-cs"/>
        </a:defRPr>
      </a:lvl4pPr>
      <a:lvl5pPr marL="9952289" algn="l" defTabSz="4976145" rtl="0" eaLnBrk="1" latinLnBrk="0" hangingPunct="1">
        <a:defRPr sz="9800" kern="1200">
          <a:solidFill>
            <a:schemeClr val="tx1"/>
          </a:solidFill>
          <a:latin typeface="+mn-lt"/>
          <a:ea typeface="+mn-ea"/>
          <a:cs typeface="+mn-cs"/>
        </a:defRPr>
      </a:lvl5pPr>
      <a:lvl6pPr marL="12440362" algn="l" defTabSz="4976145" rtl="0" eaLnBrk="1" latinLnBrk="0" hangingPunct="1">
        <a:defRPr sz="9800" kern="1200">
          <a:solidFill>
            <a:schemeClr val="tx1"/>
          </a:solidFill>
          <a:latin typeface="+mn-lt"/>
          <a:ea typeface="+mn-ea"/>
          <a:cs typeface="+mn-cs"/>
        </a:defRPr>
      </a:lvl6pPr>
      <a:lvl7pPr marL="14928434" algn="l" defTabSz="4976145" rtl="0" eaLnBrk="1" latinLnBrk="0" hangingPunct="1">
        <a:defRPr sz="9800" kern="1200">
          <a:solidFill>
            <a:schemeClr val="tx1"/>
          </a:solidFill>
          <a:latin typeface="+mn-lt"/>
          <a:ea typeface="+mn-ea"/>
          <a:cs typeface="+mn-cs"/>
        </a:defRPr>
      </a:lvl7pPr>
      <a:lvl8pPr marL="17416506" algn="l" defTabSz="4976145" rtl="0" eaLnBrk="1" latinLnBrk="0" hangingPunct="1">
        <a:defRPr sz="9800" kern="1200">
          <a:solidFill>
            <a:schemeClr val="tx1"/>
          </a:solidFill>
          <a:latin typeface="+mn-lt"/>
          <a:ea typeface="+mn-ea"/>
          <a:cs typeface="+mn-cs"/>
        </a:defRPr>
      </a:lvl8pPr>
      <a:lvl9pPr marL="19904579" algn="l" defTabSz="4976145" rtl="0" eaLnBrk="1" latinLnBrk="0" hangingPunct="1">
        <a:defRPr sz="9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7.png"/><Relationship Id="rId18" Type="http://schemas.openxmlformats.org/officeDocument/2006/relationships/image" Target="../media/image10.png"/><Relationship Id="rId26"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3.emf"/><Relationship Id="rId7" Type="http://schemas.openxmlformats.org/officeDocument/2006/relationships/image" Target="../media/image3.png"/><Relationship Id="rId12" Type="http://schemas.openxmlformats.org/officeDocument/2006/relationships/image" Target="../media/image6.png"/><Relationship Id="rId17" Type="http://schemas.microsoft.com/office/2007/relationships/hdphoto" Target="../media/hdphoto6.wdp"/><Relationship Id="rId25" Type="http://schemas.microsoft.com/office/2007/relationships/hdphoto" Target="../media/hdphoto8.wdp"/><Relationship Id="rId2" Type="http://schemas.openxmlformats.org/officeDocument/2006/relationships/notesSlide" Target="../notesSlides/notesSlide1.xml"/><Relationship Id="rId16" Type="http://schemas.openxmlformats.org/officeDocument/2006/relationships/image" Target="../media/image9.png"/><Relationship Id="rId20" Type="http://schemas.openxmlformats.org/officeDocument/2006/relationships/image" Target="../media/image12.png"/><Relationship Id="rId1" Type="http://schemas.openxmlformats.org/officeDocument/2006/relationships/slideLayout" Target="../slideLayouts/slideLayout1.xml"/><Relationship Id="rId6" Type="http://schemas.microsoft.com/office/2007/relationships/hdphoto" Target="../media/hdphoto2.wdp"/><Relationship Id="rId11" Type="http://schemas.microsoft.com/office/2007/relationships/hdphoto" Target="../media/hdphoto4.wdp"/><Relationship Id="rId24" Type="http://schemas.openxmlformats.org/officeDocument/2006/relationships/image" Target="../media/image15.png"/><Relationship Id="rId5" Type="http://schemas.openxmlformats.org/officeDocument/2006/relationships/image" Target="../media/image2.png"/><Relationship Id="rId15" Type="http://schemas.microsoft.com/office/2007/relationships/hdphoto" Target="../media/hdphoto5.wdp"/><Relationship Id="rId23" Type="http://schemas.microsoft.com/office/2007/relationships/hdphoto" Target="../media/hdphoto7.wdp"/><Relationship Id="rId10" Type="http://schemas.openxmlformats.org/officeDocument/2006/relationships/image" Target="../media/image5.png"/><Relationship Id="rId19" Type="http://schemas.openxmlformats.org/officeDocument/2006/relationships/image" Target="../media/image11.png"/><Relationship Id="rId4" Type="http://schemas.microsoft.com/office/2007/relationships/hdphoto" Target="../media/hdphoto1.wdp"/><Relationship Id="rId9" Type="http://schemas.microsoft.com/office/2007/relationships/hdphoto" Target="../media/hdphoto3.wdp"/><Relationship Id="rId14" Type="http://schemas.openxmlformats.org/officeDocument/2006/relationships/image" Target="../media/image8.png"/><Relationship Id="rId22" Type="http://schemas.openxmlformats.org/officeDocument/2006/relationships/image" Target="../media/image14.png"/><Relationship Id="rId27"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267892" y="7324604"/>
            <a:ext cx="15380396" cy="97930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6" name="Rounded Rectangle 25"/>
          <p:cNvSpPr/>
          <p:nvPr/>
        </p:nvSpPr>
        <p:spPr>
          <a:xfrm>
            <a:off x="1071614" y="33577072"/>
            <a:ext cx="16135965" cy="99875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dirty="0">
              <a:latin typeface="Arial Black" panose="020B0A04020102020204" pitchFamily="34" charset="0"/>
            </a:endParaRPr>
          </a:p>
        </p:txBody>
      </p:sp>
      <p:sp>
        <p:nvSpPr>
          <p:cNvPr id="27" name="Rounded Rectangle 26"/>
          <p:cNvSpPr/>
          <p:nvPr/>
        </p:nvSpPr>
        <p:spPr>
          <a:xfrm>
            <a:off x="1002747" y="46889294"/>
            <a:ext cx="16204831" cy="86609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 name="Rectangle 1"/>
          <p:cNvSpPr/>
          <p:nvPr/>
        </p:nvSpPr>
        <p:spPr>
          <a:xfrm>
            <a:off x="0" y="24064"/>
            <a:ext cx="35999738" cy="6510018"/>
          </a:xfrm>
          <a:prstGeom prst="rect">
            <a:avLst/>
          </a:prstGeom>
          <a:solidFill>
            <a:schemeClr val="accent1">
              <a:lumMod val="5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160"/>
          </a:p>
        </p:txBody>
      </p:sp>
      <p:sp>
        <p:nvSpPr>
          <p:cNvPr id="4" name="Rectangle 3"/>
          <p:cNvSpPr/>
          <p:nvPr/>
        </p:nvSpPr>
        <p:spPr>
          <a:xfrm>
            <a:off x="851711" y="527309"/>
            <a:ext cx="33825890" cy="2554545"/>
          </a:xfrm>
          <a:prstGeom prst="rect">
            <a:avLst/>
          </a:prstGeom>
        </p:spPr>
        <p:txBody>
          <a:bodyPr wrap="square">
            <a:spAutoFit/>
          </a:bodyPr>
          <a:lstStyle/>
          <a:p>
            <a:pPr algn="ctr"/>
            <a:r>
              <a:rPr lang="en-US" sz="8000" b="1" dirty="0">
                <a:solidFill>
                  <a:schemeClr val="bg1"/>
                </a:solidFill>
                <a:latin typeface="Arial Black" panose="020B0A04020102020204" pitchFamily="34" charset="0"/>
                <a:ea typeface="Calibri" panose="020F0502020204030204" pitchFamily="34" charset="0"/>
              </a:rPr>
              <a:t>A methodology based on cyber physical systems platform for </a:t>
            </a:r>
            <a:r>
              <a:rPr lang="en-US" sz="7200" b="1" dirty="0">
                <a:solidFill>
                  <a:schemeClr val="bg1"/>
                </a:solidFill>
                <a:latin typeface="Arial Black" panose="020B0A04020102020204" pitchFamily="34" charset="0"/>
                <a:ea typeface="Calibri" panose="020F0502020204030204" pitchFamily="34" charset="0"/>
              </a:rPr>
              <a:t>assessment</a:t>
            </a:r>
            <a:r>
              <a:rPr lang="en-US" sz="8000" b="1" dirty="0">
                <a:solidFill>
                  <a:schemeClr val="bg1"/>
                </a:solidFill>
                <a:latin typeface="Arial Black" panose="020B0A04020102020204" pitchFamily="34" charset="0"/>
                <a:ea typeface="Calibri" panose="020F0502020204030204" pitchFamily="34" charset="0"/>
              </a:rPr>
              <a:t> of the safety of acoustic noise pollution</a:t>
            </a:r>
            <a:endParaRPr lang="en-US" sz="8000" dirty="0">
              <a:solidFill>
                <a:schemeClr val="bg1"/>
              </a:solidFill>
              <a:latin typeface="Arial Black" panose="020B0A04020102020204" pitchFamily="34" charset="0"/>
            </a:endParaRPr>
          </a:p>
        </p:txBody>
      </p:sp>
      <p:pic>
        <p:nvPicPr>
          <p:cNvPr id="8" name="Picture 7"/>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tretch>
            <a:fillRect/>
          </a:stretch>
        </p:blipFill>
        <p:spPr>
          <a:xfrm>
            <a:off x="19745345" y="48658983"/>
            <a:ext cx="14771804" cy="2350580"/>
          </a:xfrm>
          <a:prstGeom prst="rect">
            <a:avLst/>
          </a:prstGeom>
        </p:spPr>
      </p:pic>
      <p:sp>
        <p:nvSpPr>
          <p:cNvPr id="14" name="Rectangle 13"/>
          <p:cNvSpPr/>
          <p:nvPr/>
        </p:nvSpPr>
        <p:spPr>
          <a:xfrm>
            <a:off x="7126013" y="3279073"/>
            <a:ext cx="21109946" cy="3452227"/>
          </a:xfrm>
          <a:prstGeom prst="rect">
            <a:avLst/>
          </a:prstGeom>
        </p:spPr>
        <p:txBody>
          <a:bodyPr wrap="square">
            <a:spAutoFit/>
          </a:bodyPr>
          <a:lstStyle/>
          <a:p>
            <a:pPr algn="ctr">
              <a:spcBef>
                <a:spcPts val="2059"/>
              </a:spcBef>
              <a:spcAft>
                <a:spcPts val="228"/>
              </a:spcAft>
            </a:pPr>
            <a:r>
              <a:rPr lang="en-US" sz="6000">
                <a:solidFill>
                  <a:schemeClr val="bg1"/>
                </a:solidFill>
                <a:latin typeface="Rockwell" panose="02060603020205020403" pitchFamily="18" charset="0"/>
                <a:ea typeface="SimSun" panose="02010600030101010101" pitchFamily="2" charset="-122"/>
              </a:rPr>
              <a:t>Agayev </a:t>
            </a:r>
            <a:r>
              <a:rPr lang="en-US" sz="6000" smtClean="0">
                <a:solidFill>
                  <a:schemeClr val="bg1"/>
                </a:solidFill>
                <a:latin typeface="Rockwell" panose="02060603020205020403" pitchFamily="18" charset="0"/>
                <a:ea typeface="SimSun" panose="02010600030101010101" pitchFamily="2" charset="-122"/>
              </a:rPr>
              <a:t>Bikes</a:t>
            </a:r>
          </a:p>
          <a:p>
            <a:pPr algn="ctr">
              <a:spcBef>
                <a:spcPts val="2059"/>
              </a:spcBef>
              <a:spcAft>
                <a:spcPts val="228"/>
              </a:spcAft>
            </a:pPr>
            <a:r>
              <a:rPr lang="en-US" sz="6000" smtClean="0">
                <a:solidFill>
                  <a:schemeClr val="bg1"/>
                </a:solidFill>
                <a:latin typeface="Rockwell" panose="02060603020205020403" pitchFamily="18" charset="0"/>
                <a:ea typeface="SimSun" panose="02010600030101010101" pitchFamily="2" charset="-122"/>
              </a:rPr>
              <a:t>Institute Information Technology ANAS, Baku, Azerbaijan</a:t>
            </a:r>
          </a:p>
          <a:p>
            <a:pPr algn="ctr">
              <a:spcBef>
                <a:spcPts val="2059"/>
              </a:spcBef>
              <a:spcAft>
                <a:spcPts val="228"/>
              </a:spcAft>
            </a:pPr>
            <a:r>
              <a:rPr lang="en-US" sz="6000" smtClean="0">
                <a:solidFill>
                  <a:schemeClr val="bg1"/>
                </a:solidFill>
                <a:latin typeface="Rockwell" panose="02060603020205020403" pitchFamily="18" charset="0"/>
                <a:ea typeface="SimSun" panose="02010600030101010101" pitchFamily="2" charset="-122"/>
              </a:rPr>
              <a:t>bikies418@gmail.com</a:t>
            </a:r>
            <a:endParaRPr lang="en-US" sz="6000" dirty="0">
              <a:solidFill>
                <a:schemeClr val="bg1"/>
              </a:solidFill>
              <a:latin typeface="Rockwell" panose="02060603020205020403" pitchFamily="18" charset="0"/>
              <a:ea typeface="SimSun" panose="02010600030101010101" pitchFamily="2" charset="-122"/>
            </a:endParaRPr>
          </a:p>
        </p:txBody>
      </p:sp>
      <p:sp>
        <p:nvSpPr>
          <p:cNvPr id="30" name="Rectangle 29"/>
          <p:cNvSpPr/>
          <p:nvPr/>
        </p:nvSpPr>
        <p:spPr>
          <a:xfrm>
            <a:off x="745183" y="8531027"/>
            <a:ext cx="16515000" cy="5078313"/>
          </a:xfrm>
          <a:prstGeom prst="rect">
            <a:avLst/>
          </a:prstGeom>
        </p:spPr>
        <p:txBody>
          <a:bodyPr wrap="square">
            <a:spAutoFit/>
          </a:bodyPr>
          <a:lstStyle/>
          <a:p>
            <a:pPr algn="just"/>
            <a:r>
              <a:rPr lang="en-US" sz="3600" dirty="0">
                <a:latin typeface="Rockwell" panose="02060603020205020403" pitchFamily="18" charset="0"/>
              </a:rPr>
              <a:t>Acoustic noise pollution is currently a global environmental problem. Many citizens are interested in the following question: what is the level of noise pollution where I live, work or am? Does it meet standards? The average citizen cannot monitor noise by standard methods. This process is complicated, and the equipment is expensive. However, the computing, communication and sensory functions of modern mobile phones allow monitoring. To do this, they need simple and straightforward methodologies. The article proposes a simple monitoring methodology. A number of experiments are being carried out.</a:t>
            </a:r>
            <a:endParaRPr lang="en-US" sz="3600" dirty="0"/>
          </a:p>
        </p:txBody>
      </p:sp>
      <p:sp>
        <p:nvSpPr>
          <p:cNvPr id="9" name="Rectangle 8"/>
          <p:cNvSpPr/>
          <p:nvPr/>
        </p:nvSpPr>
        <p:spPr>
          <a:xfrm>
            <a:off x="5782770" y="7503514"/>
            <a:ext cx="5997067" cy="830997"/>
          </a:xfrm>
          <a:prstGeom prst="rect">
            <a:avLst/>
          </a:prstGeom>
        </p:spPr>
        <p:txBody>
          <a:bodyPr wrap="square">
            <a:spAutoFit/>
          </a:bodyPr>
          <a:lstStyle/>
          <a:p>
            <a:pPr algn="ctr"/>
            <a:r>
              <a:rPr lang="en-US" sz="4800" b="1" dirty="0">
                <a:solidFill>
                  <a:schemeClr val="bg1"/>
                </a:solidFill>
                <a:latin typeface="Arial Black" panose="020B0A04020102020204" pitchFamily="34" charset="0"/>
              </a:rPr>
              <a:t>Abstract</a:t>
            </a:r>
            <a:endParaRPr lang="en-US" sz="4800" b="1" dirty="0"/>
          </a:p>
        </p:txBody>
      </p:sp>
      <p:sp>
        <p:nvSpPr>
          <p:cNvPr id="33" name="Rectangle 32"/>
          <p:cNvSpPr/>
          <p:nvPr/>
        </p:nvSpPr>
        <p:spPr>
          <a:xfrm>
            <a:off x="3091213" y="46987962"/>
            <a:ext cx="12096766"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Monitoring methodology steps</a:t>
            </a:r>
          </a:p>
        </p:txBody>
      </p:sp>
      <p:sp>
        <p:nvSpPr>
          <p:cNvPr id="36" name="Rectangle 35"/>
          <p:cNvSpPr/>
          <p:nvPr/>
        </p:nvSpPr>
        <p:spPr>
          <a:xfrm>
            <a:off x="22687070" y="39197311"/>
            <a:ext cx="11365871" cy="769441"/>
          </a:xfrm>
          <a:prstGeom prst="rect">
            <a:avLst/>
          </a:prstGeom>
        </p:spPr>
        <p:txBody>
          <a:bodyPr wrap="square">
            <a:spAutoFit/>
          </a:bodyPr>
          <a:lstStyle/>
          <a:p>
            <a:pPr algn="ctr"/>
            <a:r>
              <a:rPr lang="en-US" sz="4400" b="1" smtClean="0">
                <a:solidFill>
                  <a:schemeClr val="bg1"/>
                </a:solidFill>
                <a:latin typeface="Arial Black" panose="020B0A04020102020204" pitchFamily="34" charset="0"/>
              </a:rPr>
              <a:t>Personal </a:t>
            </a:r>
            <a:r>
              <a:rPr lang="en-US" sz="4400" b="1" dirty="0">
                <a:solidFill>
                  <a:schemeClr val="bg1"/>
                </a:solidFill>
                <a:latin typeface="Arial Black" panose="020B0A04020102020204" pitchFamily="34" charset="0"/>
              </a:rPr>
              <a:t>protective measures</a:t>
            </a:r>
            <a:endParaRPr lang="en-US" sz="4400" dirty="0"/>
          </a:p>
        </p:txBody>
      </p:sp>
      <p:sp>
        <p:nvSpPr>
          <p:cNvPr id="39" name="Rectangle 38"/>
          <p:cNvSpPr/>
          <p:nvPr/>
        </p:nvSpPr>
        <p:spPr>
          <a:xfrm>
            <a:off x="431270" y="15543497"/>
            <a:ext cx="16921369" cy="15050274"/>
          </a:xfrm>
          <a:prstGeom prst="rect">
            <a:avLst/>
          </a:prstGeom>
        </p:spPr>
        <p:txBody>
          <a:bodyPr wrap="square">
            <a:spAutoFit/>
          </a:bodyPr>
          <a:lstStyle/>
          <a:p>
            <a:pPr marL="571500" indent="-571500" algn="just">
              <a:buFont typeface="Arial" pitchFamily="34" charset="0"/>
              <a:buChar char="•"/>
            </a:pPr>
            <a:r>
              <a:rPr lang="en-US" sz="3600" dirty="0" smtClean="0">
                <a:latin typeface="Rockwell" panose="02060603020205020403" pitchFamily="18" charset="0"/>
              </a:rPr>
              <a:t>As </a:t>
            </a:r>
            <a:r>
              <a:rPr lang="en-US" sz="3600" dirty="0">
                <a:latin typeface="Rockwell" panose="02060603020205020403" pitchFamily="18" charset="0"/>
              </a:rPr>
              <a:t>a result of the 4th industrial revolution, the ecological situation deteriorated. Environmental safety has become a global problem</a:t>
            </a:r>
          </a:p>
          <a:p>
            <a:pPr marL="571500" indent="-571500" algn="just">
              <a:buFont typeface="Arial" pitchFamily="34" charset="0"/>
              <a:buChar char="•"/>
            </a:pPr>
            <a:r>
              <a:rPr lang="en-US" sz="3600" dirty="0" smtClean="0">
                <a:latin typeface="Rockwell" panose="02060603020205020403" pitchFamily="18" charset="0"/>
              </a:rPr>
              <a:t>One </a:t>
            </a:r>
            <a:r>
              <a:rPr lang="en-US" sz="3600" dirty="0">
                <a:latin typeface="Rockwell" panose="02060603020205020403" pitchFamily="18" charset="0"/>
              </a:rPr>
              <a:t>of the environmental problems is controlled by physical factors. </a:t>
            </a:r>
          </a:p>
          <a:p>
            <a:pPr marL="571500" indent="-571500" algn="just">
              <a:buFont typeface="Arial" pitchFamily="34" charset="0"/>
              <a:buChar char="•"/>
            </a:pPr>
            <a:r>
              <a:rPr lang="en-US" sz="3600" dirty="0">
                <a:latin typeface="Rockwell" panose="02060603020205020403" pitchFamily="18" charset="0"/>
              </a:rPr>
              <a:t>One of these factors is acoustic noise.</a:t>
            </a:r>
          </a:p>
          <a:p>
            <a:pPr marL="571500" indent="-571500" algn="just">
              <a:buFont typeface="Arial" pitchFamily="34" charset="0"/>
              <a:buChar char="•"/>
            </a:pPr>
            <a:r>
              <a:rPr lang="en-US" sz="3600" dirty="0" smtClean="0">
                <a:latin typeface="Rockwell" panose="02060603020205020403" pitchFamily="18" charset="0"/>
              </a:rPr>
              <a:t>Acoustic </a:t>
            </a:r>
            <a:r>
              <a:rPr lang="en-US" sz="3600" dirty="0">
                <a:latin typeface="Rockwell" panose="02060603020205020403" pitchFamily="18" charset="0"/>
              </a:rPr>
              <a:t>noise - Unwanted harmful sound</a:t>
            </a:r>
          </a:p>
          <a:p>
            <a:pPr marL="571500" indent="-571500" algn="just">
              <a:buFont typeface="Arial" pitchFamily="34" charset="0"/>
              <a:buChar char="•"/>
            </a:pPr>
            <a:r>
              <a:rPr lang="en-US" sz="3600" dirty="0" smtClean="0">
                <a:latin typeface="Rockwell" panose="02060603020205020403" pitchFamily="18" charset="0"/>
              </a:rPr>
              <a:t>Acoustic </a:t>
            </a:r>
            <a:r>
              <a:rPr lang="en-US" sz="3600" dirty="0">
                <a:latin typeface="Rockwell" panose="02060603020205020403" pitchFamily="18" charset="0"/>
              </a:rPr>
              <a:t>noise pollution  (ANP) is harmful for human health this is a second environmental factor in action (I - air pollution). </a:t>
            </a:r>
          </a:p>
          <a:p>
            <a:pPr marL="571500" indent="-571500" algn="just">
              <a:buFont typeface="Arial" pitchFamily="34" charset="0"/>
              <a:buChar char="•"/>
            </a:pPr>
            <a:r>
              <a:rPr lang="en-US" sz="3600" dirty="0" smtClean="0">
                <a:latin typeface="Rockwell" panose="02060603020205020403" pitchFamily="18" charset="0"/>
              </a:rPr>
              <a:t>WHO:16-20</a:t>
            </a:r>
            <a:r>
              <a:rPr lang="en-US" sz="3600" dirty="0">
                <a:latin typeface="Rockwell" panose="02060603020205020403" pitchFamily="18" charset="0"/>
              </a:rPr>
              <a:t>% of the world's population suffers from severe hearing loss.</a:t>
            </a:r>
          </a:p>
          <a:p>
            <a:pPr marL="571500" indent="-571500" algn="just">
              <a:buFont typeface="Arial" pitchFamily="34" charset="0"/>
              <a:buChar char="•"/>
            </a:pPr>
            <a:r>
              <a:rPr lang="en-US" sz="3600" dirty="0" smtClean="0">
                <a:latin typeface="Rockwell" panose="02060603020205020403" pitchFamily="18" charset="0"/>
              </a:rPr>
              <a:t>Over </a:t>
            </a:r>
            <a:r>
              <a:rPr lang="en-US" sz="3600" dirty="0">
                <a:latin typeface="Rockwell" panose="02060603020205020403" pitchFamily="18" charset="0"/>
              </a:rPr>
              <a:t>the past 10-15 years, noise pollution in large cities has increased by </a:t>
            </a:r>
            <a:r>
              <a:rPr lang="en-US" sz="3600">
                <a:latin typeface="Rockwell" panose="02060603020205020403" pitchFamily="18" charset="0"/>
              </a:rPr>
              <a:t>1.5 </a:t>
            </a:r>
            <a:r>
              <a:rPr lang="en-US" sz="3600" smtClean="0">
                <a:latin typeface="Rockwell" panose="02060603020205020403" pitchFamily="18" charset="0"/>
              </a:rPr>
              <a:t>times</a:t>
            </a:r>
            <a:endParaRPr lang="az-Latn-AZ" sz="3600" smtClean="0">
              <a:latin typeface="Rockwell" panose="02060603020205020403" pitchFamily="18" charset="0"/>
            </a:endParaRPr>
          </a:p>
          <a:p>
            <a:pPr marL="571500" indent="-571500" algn="just">
              <a:buFont typeface="Arial" pitchFamily="34" charset="0"/>
              <a:buChar char="•"/>
            </a:pPr>
            <a:r>
              <a:rPr lang="en-US" sz="3600">
                <a:latin typeface="Rockwell" panose="02060603020205020403" pitchFamily="18" charset="0"/>
              </a:rPr>
              <a:t>In the context of the 4th  industrial revolution, protecting people from acoustic noise pollution caused by cyber-physical systems is an urgent problem.</a:t>
            </a:r>
            <a:endParaRPr lang="az-Latn-AZ" sz="3600" smtClean="0">
              <a:latin typeface="Rockwell" panose="02060603020205020403" pitchFamily="18" charset="0"/>
            </a:endParaRPr>
          </a:p>
          <a:p>
            <a:pPr marL="571500" indent="-571500" algn="just">
              <a:buFont typeface="Arial" pitchFamily="34" charset="0"/>
              <a:buChar char="•"/>
            </a:pPr>
            <a:endParaRPr lang="en-US" sz="3600" dirty="0" smtClean="0">
              <a:latin typeface="Rockwell" panose="02060603020205020403" pitchFamily="18" charset="0"/>
            </a:endParaRPr>
          </a:p>
          <a:p>
            <a:pPr algn="just"/>
            <a:endParaRPr lang="en-US" sz="3600" dirty="0" smtClean="0">
              <a:latin typeface="Rockwell" panose="02060603020205020403" pitchFamily="18" charset="0"/>
            </a:endParaRPr>
          </a:p>
          <a:p>
            <a:pPr marL="571500" indent="-571500" algn="just">
              <a:buFont typeface="Arial" pitchFamily="34" charset="0"/>
              <a:buChar char="•"/>
            </a:pPr>
            <a:endParaRPr lang="en-US" sz="3600" dirty="0">
              <a:latin typeface="Rockwell" panose="02060603020205020403" pitchFamily="18" charset="0"/>
            </a:endParaRPr>
          </a:p>
          <a:p>
            <a:pPr algn="just"/>
            <a:endParaRPr lang="en-US" sz="3600" dirty="0">
              <a:latin typeface="Rockwell" panose="02060603020205020403" pitchFamily="18" charset="0"/>
            </a:endParaRPr>
          </a:p>
          <a:p>
            <a:pPr algn="just"/>
            <a:endParaRPr lang="en-US" sz="3600" dirty="0" smtClean="0">
              <a:latin typeface="Rockwell" panose="02060603020205020403" pitchFamily="18" charset="0"/>
            </a:endParaRPr>
          </a:p>
          <a:p>
            <a:pPr algn="just"/>
            <a:endParaRPr lang="az-Latn-AZ" sz="3600" smtClean="0">
              <a:latin typeface="Rockwell" panose="02060603020205020403" pitchFamily="18" charset="0"/>
            </a:endParaRPr>
          </a:p>
          <a:p>
            <a:pPr algn="just"/>
            <a:r>
              <a:rPr lang="en-US" sz="3600" smtClean="0">
                <a:latin typeface="Rockwell" panose="02060603020205020403" pitchFamily="18" charset="0"/>
              </a:rPr>
              <a:t>Major </a:t>
            </a:r>
            <a:r>
              <a:rPr lang="en-US" sz="3600" dirty="0">
                <a:latin typeface="Rockwell" panose="02060603020205020403" pitchFamily="18" charset="0"/>
              </a:rPr>
              <a:t>sources of noise:</a:t>
            </a:r>
          </a:p>
          <a:p>
            <a:pPr algn="just"/>
            <a:r>
              <a:rPr lang="en-US" sz="3600" dirty="0">
                <a:latin typeface="Rockwell" panose="02060603020205020403" pitchFamily="18" charset="0"/>
              </a:rPr>
              <a:t>- Vehicles</a:t>
            </a:r>
          </a:p>
          <a:p>
            <a:pPr algn="just"/>
            <a:r>
              <a:rPr lang="en-US" sz="3600" dirty="0">
                <a:latin typeface="Rockwell" panose="02060603020205020403" pitchFamily="18" charset="0"/>
              </a:rPr>
              <a:t>- Technological and engineering equipment</a:t>
            </a:r>
          </a:p>
          <a:p>
            <a:pPr algn="just"/>
            <a:r>
              <a:rPr lang="en-US" sz="3600" dirty="0">
                <a:latin typeface="Rockwell" panose="02060603020205020403" pitchFamily="18" charset="0"/>
              </a:rPr>
              <a:t>- The noise of social and communal </a:t>
            </a:r>
            <a:r>
              <a:rPr lang="en-US" sz="3600" dirty="0" smtClean="0">
                <a:latin typeface="Rockwell" panose="02060603020205020403" pitchFamily="18" charset="0"/>
              </a:rPr>
              <a:t>activities</a:t>
            </a:r>
          </a:p>
          <a:p>
            <a:pPr marL="571500" indent="-571500" algn="just">
              <a:buFont typeface="Arial" pitchFamily="34" charset="0"/>
              <a:buChar char="•"/>
            </a:pPr>
            <a:r>
              <a:rPr lang="en-US" sz="3600" dirty="0" smtClean="0">
                <a:latin typeface="Rockwell" panose="02060603020205020403" pitchFamily="18" charset="0"/>
              </a:rPr>
              <a:t>Acoustic </a:t>
            </a:r>
            <a:r>
              <a:rPr lang="en-US" sz="3600" dirty="0">
                <a:latin typeface="Rockwell" panose="02060603020205020403" pitchFamily="18" charset="0"/>
              </a:rPr>
              <a:t>noise causes a number of diseases, or creates conditions for other diseases.</a:t>
            </a:r>
          </a:p>
          <a:p>
            <a:pPr marL="571500" indent="-571500" algn="just">
              <a:buFont typeface="Arial" pitchFamily="34" charset="0"/>
              <a:buChar char="•"/>
            </a:pPr>
            <a:r>
              <a:rPr lang="en-US" sz="3600" dirty="0" smtClean="0">
                <a:latin typeface="Rockwell" panose="02060603020205020403" pitchFamily="18" charset="0"/>
              </a:rPr>
              <a:t>Therefore</a:t>
            </a:r>
            <a:r>
              <a:rPr lang="en-US" sz="3600" dirty="0">
                <a:latin typeface="Rockwell" panose="02060603020205020403" pitchFamily="18" charset="0"/>
              </a:rPr>
              <a:t>, people must be protected from the high acoustic noise pollution of the 4th </a:t>
            </a:r>
            <a:r>
              <a:rPr lang="en-US" sz="3600" dirty="0" smtClean="0">
                <a:latin typeface="Rockwell" panose="02060603020205020403" pitchFamily="18" charset="0"/>
              </a:rPr>
              <a:t>industrial revolution</a:t>
            </a:r>
            <a:endParaRPr lang="en-US" sz="3600" dirty="0">
              <a:latin typeface="Rockwell" panose="02060603020205020403" pitchFamily="18" charset="0"/>
            </a:endParaRPr>
          </a:p>
        </p:txBody>
      </p:sp>
      <p:sp>
        <p:nvSpPr>
          <p:cNvPr id="45" name="Rounded Rectangle 23"/>
          <p:cNvSpPr/>
          <p:nvPr/>
        </p:nvSpPr>
        <p:spPr>
          <a:xfrm>
            <a:off x="1294648" y="14047578"/>
            <a:ext cx="15380396" cy="102077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48" name="Rectangle 31"/>
          <p:cNvSpPr/>
          <p:nvPr/>
        </p:nvSpPr>
        <p:spPr>
          <a:xfrm>
            <a:off x="5986313" y="14255838"/>
            <a:ext cx="5997067" cy="769441"/>
          </a:xfrm>
          <a:prstGeom prst="rect">
            <a:avLst/>
          </a:prstGeom>
        </p:spPr>
        <p:txBody>
          <a:bodyPr wrap="square">
            <a:spAutoFit/>
          </a:bodyPr>
          <a:lstStyle/>
          <a:p>
            <a:pPr algn="ctr"/>
            <a:r>
              <a:rPr lang="en-US" sz="4400" b="1" dirty="0">
                <a:solidFill>
                  <a:schemeClr val="bg1"/>
                </a:solidFill>
                <a:latin typeface="Arial Black" panose="020B0A04020102020204" pitchFamily="34" charset="0"/>
              </a:rPr>
              <a:t>Introduction</a:t>
            </a:r>
            <a:endParaRPr lang="en-US" sz="4117" dirty="0"/>
          </a:p>
        </p:txBody>
      </p:sp>
      <p:sp>
        <p:nvSpPr>
          <p:cNvPr id="40" name="Rounded Rectangle 24"/>
          <p:cNvSpPr/>
          <p:nvPr/>
        </p:nvSpPr>
        <p:spPr>
          <a:xfrm>
            <a:off x="18953329" y="44581505"/>
            <a:ext cx="16157695" cy="91806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42" name="Rectangle 35"/>
          <p:cNvSpPr/>
          <p:nvPr/>
        </p:nvSpPr>
        <p:spPr>
          <a:xfrm>
            <a:off x="23660100" y="44607020"/>
            <a:ext cx="7904049" cy="892552"/>
          </a:xfrm>
          <a:prstGeom prst="rect">
            <a:avLst/>
          </a:prstGeom>
        </p:spPr>
        <p:txBody>
          <a:bodyPr wrap="square">
            <a:spAutoFit/>
          </a:bodyPr>
          <a:lstStyle/>
          <a:p>
            <a:pPr algn="ctr"/>
            <a:endParaRPr lang="az-Latn-AZ" sz="800" b="1" smtClean="0">
              <a:solidFill>
                <a:schemeClr val="bg1"/>
              </a:solidFill>
              <a:latin typeface="Arial Black" panose="020B0A04020102020204" pitchFamily="34" charset="0"/>
            </a:endParaRPr>
          </a:p>
          <a:p>
            <a:pPr algn="ctr"/>
            <a:r>
              <a:rPr lang="en-US" sz="4400" b="1" smtClean="0">
                <a:solidFill>
                  <a:schemeClr val="bg1"/>
                </a:solidFill>
                <a:latin typeface="Arial Black" panose="020B0A04020102020204" pitchFamily="34" charset="0"/>
              </a:rPr>
              <a:t>Conclusion</a:t>
            </a:r>
            <a:endParaRPr lang="en-US" sz="4400" dirty="0"/>
          </a:p>
        </p:txBody>
      </p:sp>
      <p:sp>
        <p:nvSpPr>
          <p:cNvPr id="44" name="Rectangle 35"/>
          <p:cNvSpPr/>
          <p:nvPr/>
        </p:nvSpPr>
        <p:spPr>
          <a:xfrm>
            <a:off x="3588591" y="44000479"/>
            <a:ext cx="13258936"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Principles of formation of Science 4.0</a:t>
            </a:r>
          </a:p>
        </p:txBody>
      </p:sp>
      <p:sp>
        <p:nvSpPr>
          <p:cNvPr id="10" name="Прямоугольник 9"/>
          <p:cNvSpPr/>
          <p:nvPr/>
        </p:nvSpPr>
        <p:spPr>
          <a:xfrm>
            <a:off x="18498993" y="45681867"/>
            <a:ext cx="16612032" cy="2862322"/>
          </a:xfrm>
          <a:prstGeom prst="rect">
            <a:avLst/>
          </a:prstGeom>
        </p:spPr>
        <p:txBody>
          <a:bodyPr wrap="square">
            <a:spAutoFit/>
          </a:bodyPr>
          <a:lstStyle/>
          <a:p>
            <a:pPr marL="179387" lvl="0" algn="just" defTabSz="914400" fontAlgn="base">
              <a:spcBef>
                <a:spcPct val="20000"/>
              </a:spcBef>
              <a:spcAft>
                <a:spcPts val="600"/>
              </a:spcAft>
            </a:pPr>
            <a:r>
              <a:rPr lang="en-US" sz="3600" dirty="0">
                <a:latin typeface="Rockwell" panose="02060603020205020403" pitchFamily="18" charset="0"/>
              </a:rPr>
              <a:t>Acoustic noise pollution has been described as an environmental issue. The danger of noise pollution for human health is analyzed. The importance of assessing the level of noise pollution in the area where a person is has been substantiated. For this, a simple monitoring technique was proposed using the capabilities of mobile phones</a:t>
            </a:r>
            <a:r>
              <a:rPr lang="en-US" sz="3600" dirty="0" smtClean="0">
                <a:latin typeface="Rockwell" panose="02060603020205020403" pitchFamily="18" charset="0"/>
              </a:rPr>
              <a:t>.</a:t>
            </a:r>
            <a:endParaRPr lang="en-US" sz="3600" dirty="0">
              <a:latin typeface="Rockwell" panose="02060603020205020403" pitchFamily="18" charset="0"/>
            </a:endParaRPr>
          </a:p>
        </p:txBody>
      </p:sp>
      <p:sp>
        <p:nvSpPr>
          <p:cNvPr id="12" name="Прямоугольник 11"/>
          <p:cNvSpPr/>
          <p:nvPr/>
        </p:nvSpPr>
        <p:spPr>
          <a:xfrm>
            <a:off x="18516002" y="39993003"/>
            <a:ext cx="16074657" cy="1200329"/>
          </a:xfrm>
          <a:prstGeom prst="rect">
            <a:avLst/>
          </a:prstGeom>
        </p:spPr>
        <p:txBody>
          <a:bodyPr wrap="square">
            <a:spAutoFit/>
          </a:bodyPr>
          <a:lstStyle/>
          <a:p>
            <a:pPr marL="528638" algn="just">
              <a:spcAft>
                <a:spcPts val="600"/>
              </a:spcAft>
            </a:pPr>
            <a:r>
              <a:rPr lang="en-US" sz="3600" dirty="0">
                <a:latin typeface="Rockwell" panose="02060603020205020403" pitchFamily="18" charset="0"/>
              </a:rPr>
              <a:t>If the noise level exceeds the norm, individual or collective protective measures are </a:t>
            </a:r>
            <a:r>
              <a:rPr lang="en-US" sz="3600" dirty="0" smtClean="0">
                <a:latin typeface="Rockwell" panose="02060603020205020403" pitchFamily="18" charset="0"/>
              </a:rPr>
              <a:t>taken</a:t>
            </a:r>
            <a:endParaRPr lang="en-US" sz="3600" dirty="0">
              <a:latin typeface="Rockwell" panose="02060603020205020403" pitchFamily="18" charset="0"/>
            </a:endParaRPr>
          </a:p>
        </p:txBody>
      </p:sp>
      <p:sp>
        <p:nvSpPr>
          <p:cNvPr id="15" name="Прямоугольник 14"/>
          <p:cNvSpPr/>
          <p:nvPr/>
        </p:nvSpPr>
        <p:spPr>
          <a:xfrm>
            <a:off x="18953330" y="41193332"/>
            <a:ext cx="16111280" cy="3170099"/>
          </a:xfrm>
          <a:prstGeom prst="rect">
            <a:avLst/>
          </a:prstGeom>
        </p:spPr>
        <p:txBody>
          <a:bodyPr wrap="square">
            <a:spAutoFit/>
          </a:bodyPr>
          <a:lstStyle/>
          <a:p>
            <a:pPr marL="360363">
              <a:spcAft>
                <a:spcPts val="600"/>
              </a:spcAft>
            </a:pPr>
            <a:r>
              <a:rPr lang="en-US" sz="3600" dirty="0">
                <a:latin typeface="Rockwell" panose="02060603020205020403" pitchFamily="18" charset="0"/>
              </a:rPr>
              <a:t>•	Reduction of the source noise level;</a:t>
            </a:r>
          </a:p>
          <a:p>
            <a:pPr marL="360363">
              <a:spcAft>
                <a:spcPts val="600"/>
              </a:spcAft>
            </a:pPr>
            <a:r>
              <a:rPr lang="en-US" sz="3600" dirty="0">
                <a:latin typeface="Rockwell" panose="02060603020205020403" pitchFamily="18" charset="0"/>
              </a:rPr>
              <a:t>•	Reduction of noise intensity along the propagation path;</a:t>
            </a:r>
          </a:p>
          <a:p>
            <a:pPr marL="360363">
              <a:spcAft>
                <a:spcPts val="600"/>
              </a:spcAft>
            </a:pPr>
            <a:r>
              <a:rPr lang="en-US" sz="3600" dirty="0">
                <a:latin typeface="Rockwell" panose="02060603020205020403" pitchFamily="18" charset="0"/>
              </a:rPr>
              <a:t>•	</a:t>
            </a:r>
            <a:r>
              <a:rPr lang="en-US" sz="3600" dirty="0" smtClean="0">
                <a:latin typeface="Rockwell" panose="02060603020205020403" pitchFamily="18" charset="0"/>
              </a:rPr>
              <a:t>Architectural </a:t>
            </a:r>
            <a:r>
              <a:rPr lang="en-US" sz="3600" dirty="0">
                <a:latin typeface="Rockwell" panose="02060603020205020403" pitchFamily="18" charset="0"/>
              </a:rPr>
              <a:t>and planning techniques;</a:t>
            </a:r>
          </a:p>
          <a:p>
            <a:pPr marL="360363">
              <a:spcAft>
                <a:spcPts val="600"/>
              </a:spcAft>
            </a:pPr>
            <a:r>
              <a:rPr lang="en-US" sz="3600" dirty="0">
                <a:latin typeface="Rockwell" panose="02060603020205020403" pitchFamily="18" charset="0"/>
              </a:rPr>
              <a:t>•	Organizational and administrative </a:t>
            </a:r>
            <a:r>
              <a:rPr lang="en-US" sz="3600" dirty="0" smtClean="0">
                <a:latin typeface="Rockwell" panose="02060603020205020403" pitchFamily="18" charset="0"/>
              </a:rPr>
              <a:t>measures</a:t>
            </a:r>
            <a:endParaRPr lang="az-Latn-AZ" sz="3600" dirty="0" smtClean="0">
              <a:latin typeface="Rockwell" panose="02060603020205020403" pitchFamily="18" charset="0"/>
            </a:endParaRPr>
          </a:p>
          <a:p>
            <a:pPr marL="931863" indent="-571500">
              <a:spcAft>
                <a:spcPts val="600"/>
              </a:spcAft>
              <a:buFont typeface="Arial" panose="020B0604020202020204" pitchFamily="34" charset="0"/>
              <a:buChar char="•"/>
            </a:pPr>
            <a:r>
              <a:rPr lang="en-US" sz="3600" dirty="0">
                <a:latin typeface="Rockwell" panose="02060603020205020403" pitchFamily="18" charset="0"/>
              </a:rPr>
              <a:t>Use of personal protective equipment</a:t>
            </a:r>
          </a:p>
        </p:txBody>
      </p:sp>
      <p:sp>
        <p:nvSpPr>
          <p:cNvPr id="53" name="Rounded Rectangle 23"/>
          <p:cNvSpPr/>
          <p:nvPr/>
        </p:nvSpPr>
        <p:spPr>
          <a:xfrm>
            <a:off x="18551115" y="13246109"/>
            <a:ext cx="16559909" cy="1132672"/>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54" name="Rectangle 31"/>
          <p:cNvSpPr/>
          <p:nvPr/>
        </p:nvSpPr>
        <p:spPr>
          <a:xfrm>
            <a:off x="19343546" y="13494579"/>
            <a:ext cx="14545048" cy="769441"/>
          </a:xfrm>
          <a:prstGeom prst="rect">
            <a:avLst/>
          </a:prstGeom>
        </p:spPr>
        <p:txBody>
          <a:bodyPr wrap="square">
            <a:spAutoFit/>
          </a:bodyPr>
          <a:lstStyle/>
          <a:p>
            <a:pPr algn="ctr"/>
            <a:r>
              <a:rPr lang="en-US" sz="4400" b="1" dirty="0">
                <a:solidFill>
                  <a:schemeClr val="bg1"/>
                </a:solidFill>
                <a:latin typeface="Arial Black" panose="020B0A04020102020204" pitchFamily="34" charset="0"/>
              </a:rPr>
              <a:t>Making calculations</a:t>
            </a:r>
          </a:p>
        </p:txBody>
      </p:sp>
      <p:sp>
        <p:nvSpPr>
          <p:cNvPr id="41" name="Rectangle 31"/>
          <p:cNvSpPr/>
          <p:nvPr/>
        </p:nvSpPr>
        <p:spPr>
          <a:xfrm>
            <a:off x="2303625" y="33691731"/>
            <a:ext cx="14543902" cy="769441"/>
          </a:xfrm>
          <a:prstGeom prst="rect">
            <a:avLst/>
          </a:prstGeom>
        </p:spPr>
        <p:txBody>
          <a:bodyPr wrap="square">
            <a:spAutoFit/>
          </a:bodyPr>
          <a:lstStyle/>
          <a:p>
            <a:pPr algn="ctr"/>
            <a:r>
              <a:rPr lang="en-US" sz="4400" b="1" dirty="0">
                <a:solidFill>
                  <a:schemeClr val="bg1"/>
                </a:solidFill>
                <a:latin typeface="Arial Black" panose="020B0A04020102020204" pitchFamily="34" charset="0"/>
              </a:rPr>
              <a:t>Mobile phone noise monitoring methodology</a:t>
            </a:r>
            <a:endParaRPr lang="en-US" sz="4400" dirty="0"/>
          </a:p>
        </p:txBody>
      </p:sp>
      <p:pic>
        <p:nvPicPr>
          <p:cNvPr id="7" name="Picture 6"/>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Effect>
                      <a14:saturation sat="200000"/>
                    </a14:imgEffect>
                  </a14:imgLayer>
                </a14:imgProps>
              </a:ext>
            </a:extLst>
          </a:blip>
          <a:stretch>
            <a:fillRect/>
          </a:stretch>
        </p:blipFill>
        <p:spPr>
          <a:xfrm>
            <a:off x="8423319" y="39578357"/>
            <a:ext cx="8424208" cy="3869531"/>
          </a:xfrm>
          <a:prstGeom prst="rect">
            <a:avLst/>
          </a:prstGeom>
        </p:spPr>
      </p:pic>
      <p:pic>
        <p:nvPicPr>
          <p:cNvPr id="11" name="Picture 10"/>
          <p:cNvPicPr>
            <a:picLocks noChangeAspect="1"/>
          </p:cNvPicPr>
          <p:nvPr/>
        </p:nvPicPr>
        <p:blipFill>
          <a:blip r:embed="rId7"/>
          <a:stretch>
            <a:fillRect/>
          </a:stretch>
        </p:blipFill>
        <p:spPr>
          <a:xfrm>
            <a:off x="1467131" y="39578357"/>
            <a:ext cx="6425388" cy="3818862"/>
          </a:xfrm>
          <a:prstGeom prst="rect">
            <a:avLst/>
          </a:prstGeom>
        </p:spPr>
      </p:pic>
      <p:sp>
        <p:nvSpPr>
          <p:cNvPr id="51" name="Rectangle 50"/>
          <p:cNvSpPr/>
          <p:nvPr/>
        </p:nvSpPr>
        <p:spPr>
          <a:xfrm>
            <a:off x="823971" y="43714029"/>
            <a:ext cx="16135965" cy="2862322"/>
          </a:xfrm>
          <a:prstGeom prst="rect">
            <a:avLst/>
          </a:prstGeom>
        </p:spPr>
        <p:txBody>
          <a:bodyPr wrap="square">
            <a:spAutoFit/>
          </a:bodyPr>
          <a:lstStyle/>
          <a:p>
            <a:pPr algn="just"/>
            <a:r>
              <a:rPr lang="en-US" sz="3600" dirty="0" smtClean="0">
                <a:latin typeface="Rockwell" panose="02060603020205020403" pitchFamily="18" charset="0"/>
              </a:rPr>
              <a:t>The </a:t>
            </a:r>
            <a:r>
              <a:rPr lang="en-US" sz="3600" dirty="0">
                <a:latin typeface="Rockwell" panose="02060603020205020403" pitchFamily="18" charset="0"/>
              </a:rPr>
              <a:t>average citizen wants to know: what is the level of noise pollution where </a:t>
            </a:r>
          </a:p>
          <a:p>
            <a:pPr algn="just"/>
            <a:r>
              <a:rPr lang="en-US" sz="3600" dirty="0">
                <a:latin typeface="Rockwell" panose="02060603020205020403" pitchFamily="18" charset="0"/>
              </a:rPr>
              <a:t>I live, work, and am? Does it meet standards?</a:t>
            </a:r>
          </a:p>
          <a:p>
            <a:pPr algn="just"/>
            <a:r>
              <a:rPr lang="en-US" sz="3600" dirty="0" smtClean="0">
                <a:latin typeface="Rockwell" panose="02060603020205020403" pitchFamily="18" charset="0"/>
              </a:rPr>
              <a:t>However</a:t>
            </a:r>
            <a:r>
              <a:rPr lang="en-US" sz="3600" dirty="0">
                <a:latin typeface="Rockwell" panose="02060603020205020403" pitchFamily="18" charset="0"/>
              </a:rPr>
              <a:t>, the computing, communication and sensory functions of modern mobile phones allow monitoring.</a:t>
            </a:r>
          </a:p>
          <a:p>
            <a:pPr algn="just"/>
            <a:r>
              <a:rPr lang="en-US" sz="3600" dirty="0" smtClean="0">
                <a:latin typeface="Rockwell" panose="02060603020205020403" pitchFamily="18" charset="0"/>
              </a:rPr>
              <a:t>A </a:t>
            </a:r>
            <a:r>
              <a:rPr lang="en-US" sz="3600" dirty="0">
                <a:latin typeface="Rockwell" panose="02060603020205020403" pitchFamily="18" charset="0"/>
              </a:rPr>
              <a:t>simple methodology for monitoring on a mobile phone is proposed.</a:t>
            </a:r>
          </a:p>
        </p:txBody>
      </p:sp>
      <p:sp>
        <p:nvSpPr>
          <p:cNvPr id="52" name="Rectangle 51"/>
          <p:cNvSpPr/>
          <p:nvPr/>
        </p:nvSpPr>
        <p:spPr>
          <a:xfrm>
            <a:off x="1071614" y="48226656"/>
            <a:ext cx="16705221" cy="2308324"/>
          </a:xfrm>
          <a:prstGeom prst="rect">
            <a:avLst/>
          </a:prstGeom>
        </p:spPr>
        <p:txBody>
          <a:bodyPr wrap="square">
            <a:spAutoFit/>
          </a:bodyPr>
          <a:lstStyle/>
          <a:p>
            <a:pPr algn="just"/>
            <a:r>
              <a:rPr lang="en-US" sz="3600" dirty="0">
                <a:latin typeface="Rockwell" panose="02060603020205020403" pitchFamily="18" charset="0"/>
              </a:rPr>
              <a:t>Download and activate one of the applications with the Sound Meter function (Noise Detector, Spectroid, Sound Analyzer, Audio Spectrum Analyzer &amp; Sound Frequency, etc.) for an Android smartphone (for example, the Redmi Note 8 brand by Xiomi) from the Google Play Store</a:t>
            </a:r>
          </a:p>
        </p:txBody>
      </p:sp>
      <p:pic>
        <p:nvPicPr>
          <p:cNvPr id="13" name="Picture 12"/>
          <p:cNvPicPr>
            <a:picLocks noChangeAspect="1"/>
          </p:cNvPicPr>
          <p:nvPr/>
        </p:nvPicPr>
        <p:blipFill>
          <a:blip r:embed="rId8">
            <a:extLst>
              <a:ext uri="{BEBA8EAE-BF5A-486C-A8C5-ECC9F3942E4B}">
                <a14:imgProps xmlns:a14="http://schemas.microsoft.com/office/drawing/2010/main">
                  <a14:imgLayer r:embed="rId9">
                    <a14:imgEffect>
                      <a14:sharpenSoften amount="25000"/>
                    </a14:imgEffect>
                    <a14:imgEffect>
                      <a14:saturation sat="200000"/>
                    </a14:imgEffect>
                  </a14:imgLayer>
                </a14:imgProps>
              </a:ext>
            </a:extLst>
          </a:blip>
          <a:stretch>
            <a:fillRect/>
          </a:stretch>
        </p:blipFill>
        <p:spPr>
          <a:xfrm>
            <a:off x="26616070" y="6979770"/>
            <a:ext cx="3479308" cy="5861836"/>
          </a:xfrm>
          <a:prstGeom prst="rect">
            <a:avLst/>
          </a:prstGeom>
        </p:spPr>
      </p:pic>
      <p:pic>
        <p:nvPicPr>
          <p:cNvPr id="16" name="Picture 15"/>
          <p:cNvPicPr>
            <a:picLocks noChangeAspect="1"/>
          </p:cNvPicPr>
          <p:nvPr/>
        </p:nvPicPr>
        <p:blipFill>
          <a:blip r:embed="rId10">
            <a:extLst>
              <a:ext uri="{BEBA8EAE-BF5A-486C-A8C5-ECC9F3942E4B}">
                <a14:imgProps xmlns:a14="http://schemas.microsoft.com/office/drawing/2010/main">
                  <a14:imgLayer r:embed="rId11">
                    <a14:imgEffect>
                      <a14:sharpenSoften amount="25000"/>
                    </a14:imgEffect>
                    <a14:imgEffect>
                      <a14:saturation sat="200000"/>
                    </a14:imgEffect>
                  </a14:imgLayer>
                </a14:imgProps>
              </a:ext>
            </a:extLst>
          </a:blip>
          <a:stretch>
            <a:fillRect/>
          </a:stretch>
        </p:blipFill>
        <p:spPr>
          <a:xfrm>
            <a:off x="30939489" y="6979770"/>
            <a:ext cx="3224929" cy="5861837"/>
          </a:xfrm>
          <a:prstGeom prst="rect">
            <a:avLst/>
          </a:prstGeom>
        </p:spPr>
      </p:pic>
      <p:pic>
        <p:nvPicPr>
          <p:cNvPr id="18" name="Picture 17"/>
          <p:cNvPicPr>
            <a:picLocks noChangeAspect="1"/>
          </p:cNvPicPr>
          <p:nvPr/>
        </p:nvPicPr>
        <p:blipFill>
          <a:blip r:embed="rId12"/>
          <a:stretch>
            <a:fillRect/>
          </a:stretch>
        </p:blipFill>
        <p:spPr>
          <a:xfrm>
            <a:off x="9040475" y="22830408"/>
            <a:ext cx="3831180" cy="2978767"/>
          </a:xfrm>
          <a:prstGeom prst="rect">
            <a:avLst/>
          </a:prstGeom>
        </p:spPr>
      </p:pic>
      <p:sp>
        <p:nvSpPr>
          <p:cNvPr id="55" name="Rectangle 54"/>
          <p:cNvSpPr/>
          <p:nvPr/>
        </p:nvSpPr>
        <p:spPr>
          <a:xfrm>
            <a:off x="772057" y="34977184"/>
            <a:ext cx="16372065" cy="4524315"/>
          </a:xfrm>
          <a:prstGeom prst="rect">
            <a:avLst/>
          </a:prstGeom>
        </p:spPr>
        <p:txBody>
          <a:bodyPr wrap="square">
            <a:spAutoFit/>
          </a:bodyPr>
          <a:lstStyle/>
          <a:p>
            <a:pPr algn="just"/>
            <a:r>
              <a:rPr lang="en-US" sz="3600" dirty="0">
                <a:latin typeface="Rockwell" panose="02060603020205020403" pitchFamily="18" charset="0"/>
              </a:rPr>
              <a:t>Monitoring is necessary to assess the harmful effects of acoustic noise pollution</a:t>
            </a:r>
          </a:p>
          <a:p>
            <a:pPr algn="just"/>
            <a:r>
              <a:rPr lang="en-US" sz="3600" dirty="0">
                <a:latin typeface="Rockwell" panose="02060603020205020403" pitchFamily="18" charset="0"/>
              </a:rPr>
              <a:t>Purpose:</a:t>
            </a:r>
          </a:p>
          <a:p>
            <a:pPr algn="just"/>
            <a:r>
              <a:rPr lang="en-US" sz="3600" dirty="0">
                <a:latin typeface="Rockwell" panose="02060603020205020403" pitchFamily="18" charset="0"/>
              </a:rPr>
              <a:t>- Measurement of the noise level of the area;</a:t>
            </a:r>
          </a:p>
          <a:p>
            <a:pPr algn="just"/>
            <a:r>
              <a:rPr lang="en-US" sz="3600" dirty="0">
                <a:latin typeface="Rockwell" panose="02060603020205020403" pitchFamily="18" charset="0"/>
              </a:rPr>
              <a:t>- Determination of the compliance of the noise level with the requirements of national standards;</a:t>
            </a:r>
          </a:p>
          <a:p>
            <a:pPr algn="just"/>
            <a:r>
              <a:rPr lang="en-US" sz="3600" dirty="0">
                <a:latin typeface="Rockwell" panose="02060603020205020403" pitchFamily="18" charset="0"/>
              </a:rPr>
              <a:t>- Carrying out certain protective measures if the noise level exceeds the norm.</a:t>
            </a:r>
          </a:p>
        </p:txBody>
      </p:sp>
      <p:pic>
        <p:nvPicPr>
          <p:cNvPr id="20" name="Picture 19"/>
          <p:cNvPicPr>
            <a:picLocks noChangeAspect="1"/>
          </p:cNvPicPr>
          <p:nvPr/>
        </p:nvPicPr>
        <p:blipFill>
          <a:blip r:embed="rId13"/>
          <a:stretch>
            <a:fillRect/>
          </a:stretch>
        </p:blipFill>
        <p:spPr>
          <a:xfrm>
            <a:off x="3721477" y="22580937"/>
            <a:ext cx="4701842" cy="3477707"/>
          </a:xfrm>
          <a:prstGeom prst="rect">
            <a:avLst/>
          </a:prstGeom>
        </p:spPr>
      </p:pic>
      <p:sp>
        <p:nvSpPr>
          <p:cNvPr id="58" name="Rectangle 57"/>
          <p:cNvSpPr/>
          <p:nvPr/>
        </p:nvSpPr>
        <p:spPr>
          <a:xfrm>
            <a:off x="18351595" y="14596855"/>
            <a:ext cx="16713015" cy="2862322"/>
          </a:xfrm>
          <a:prstGeom prst="rect">
            <a:avLst/>
          </a:prstGeom>
        </p:spPr>
        <p:txBody>
          <a:bodyPr wrap="square">
            <a:spAutoFit/>
          </a:bodyPr>
          <a:lstStyle/>
          <a:p>
            <a:pPr algn="just"/>
            <a:r>
              <a:rPr lang="en-US" sz="3600" dirty="0">
                <a:latin typeface="Rockwell" panose="02060603020205020403" pitchFamily="18" charset="0"/>
              </a:rPr>
              <a:t>- A large number of measurements of the </a:t>
            </a:r>
            <a:r>
              <a:rPr lang="en-US" sz="3600" i="1" dirty="0">
                <a:latin typeface="Rockwell" panose="02060603020205020403" pitchFamily="18" charset="0"/>
              </a:rPr>
              <a:t>L</a:t>
            </a:r>
            <a:r>
              <a:rPr lang="en-US" sz="3600" i="1" baseline="-25000" dirty="0">
                <a:latin typeface="Rockwell" panose="02060603020205020403" pitchFamily="18" charset="0"/>
              </a:rPr>
              <a:t>d</a:t>
            </a:r>
            <a:r>
              <a:rPr lang="en-US" sz="3600" i="1" baseline="30000" dirty="0">
                <a:latin typeface="Rockwell" panose="02060603020205020403" pitchFamily="18" charset="0"/>
              </a:rPr>
              <a:t>RA</a:t>
            </a:r>
            <a:r>
              <a:rPr lang="en-US" sz="3600" i="1" dirty="0">
                <a:latin typeface="Rockwell" panose="02060603020205020403" pitchFamily="18" charset="0"/>
              </a:rPr>
              <a:t> </a:t>
            </a:r>
            <a:r>
              <a:rPr lang="en-US" sz="3600" dirty="0">
                <a:latin typeface="Rockwell" panose="02060603020205020403" pitchFamily="18" charset="0"/>
              </a:rPr>
              <a:t> noise level are carried out for the daytime period (07:00-19:00), the </a:t>
            </a:r>
            <a:r>
              <a:rPr lang="en-US" sz="3600" i="1" dirty="0">
                <a:latin typeface="Rockwell" panose="02060603020205020403" pitchFamily="18" charset="0"/>
              </a:rPr>
              <a:t>L</a:t>
            </a:r>
            <a:r>
              <a:rPr lang="en-US" sz="3600" i="1" baseline="-25000" dirty="0">
                <a:latin typeface="Rockwell" panose="02060603020205020403" pitchFamily="18" charset="0"/>
              </a:rPr>
              <a:t>e</a:t>
            </a:r>
            <a:r>
              <a:rPr lang="en-US" sz="3600" i="1" baseline="30000" dirty="0">
                <a:latin typeface="Rockwell" panose="02060603020205020403" pitchFamily="18" charset="0"/>
              </a:rPr>
              <a:t>RA</a:t>
            </a:r>
            <a:r>
              <a:rPr lang="en-US" sz="3600" i="1" dirty="0">
                <a:latin typeface="Rockwell" panose="02060603020205020403" pitchFamily="18" charset="0"/>
              </a:rPr>
              <a:t> </a:t>
            </a:r>
            <a:r>
              <a:rPr lang="en-US" sz="3600" dirty="0">
                <a:latin typeface="Rockwell" panose="02060603020205020403" pitchFamily="18" charset="0"/>
              </a:rPr>
              <a:t>noise level for the evening period (19:00-23:00), the </a:t>
            </a:r>
            <a:r>
              <a:rPr lang="en-US" sz="3600" i="1" dirty="0">
                <a:latin typeface="Rockwell" panose="02060603020205020403" pitchFamily="18" charset="0"/>
              </a:rPr>
              <a:t>L</a:t>
            </a:r>
            <a:r>
              <a:rPr lang="en-US" sz="3600" i="1" baseline="-25000" dirty="0">
                <a:latin typeface="Rockwell" panose="02060603020205020403" pitchFamily="18" charset="0"/>
              </a:rPr>
              <a:t>n</a:t>
            </a:r>
            <a:r>
              <a:rPr lang="en-US" sz="3600" i="1" baseline="30000" dirty="0">
                <a:latin typeface="Rockwell" panose="02060603020205020403" pitchFamily="18" charset="0"/>
              </a:rPr>
              <a:t>RA</a:t>
            </a:r>
            <a:r>
              <a:rPr lang="en-US" sz="3600" dirty="0">
                <a:latin typeface="Rockwell" panose="02060603020205020403" pitchFamily="18" charset="0"/>
              </a:rPr>
              <a:t> noise level for the night period (23:00 -07:00) and the average values for each period are calculated;</a:t>
            </a:r>
          </a:p>
          <a:p>
            <a:pPr algn="just"/>
            <a:r>
              <a:rPr lang="en-US" sz="3600" dirty="0">
                <a:latin typeface="Rockwell" panose="02060603020205020403" pitchFamily="18" charset="0"/>
              </a:rPr>
              <a:t>- These values are used to calculate the average daily noise level. </a:t>
            </a:r>
            <a:r>
              <a:rPr lang="en-US" sz="3600" i="1" dirty="0">
                <a:latin typeface="Rockwell" panose="02060603020205020403" pitchFamily="18" charset="0"/>
              </a:rPr>
              <a:t>L</a:t>
            </a:r>
            <a:r>
              <a:rPr lang="en-US" sz="3600" i="1" baseline="-25000" dirty="0">
                <a:latin typeface="Rockwell" panose="02060603020205020403" pitchFamily="18" charset="0"/>
              </a:rPr>
              <a:t>den</a:t>
            </a:r>
            <a:r>
              <a:rPr lang="en-US" sz="3600" i="1" baseline="30000" dirty="0">
                <a:latin typeface="Rockwell" panose="02060603020205020403" pitchFamily="18" charset="0"/>
              </a:rPr>
              <a:t>RA</a:t>
            </a:r>
            <a:r>
              <a:rPr lang="en-US" sz="3600" dirty="0">
                <a:latin typeface="Rockwell" panose="02060603020205020403" pitchFamily="18" charset="0"/>
              </a:rPr>
              <a:t>:</a:t>
            </a:r>
          </a:p>
        </p:txBody>
      </p:sp>
      <p:pic>
        <p:nvPicPr>
          <p:cNvPr id="29" name="Picture 28"/>
          <p:cNvPicPr>
            <a:picLocks noChangeAspect="1"/>
          </p:cNvPicPr>
          <p:nvPr/>
        </p:nvPicPr>
        <p:blipFill>
          <a:blip r:embed="rId14">
            <a:extLst>
              <a:ext uri="{BEBA8EAE-BF5A-486C-A8C5-ECC9F3942E4B}">
                <a14:imgProps xmlns:a14="http://schemas.microsoft.com/office/drawing/2010/main">
                  <a14:imgLayer r:embed="rId15">
                    <a14:imgEffect>
                      <a14:sharpenSoften amount="50000"/>
                    </a14:imgEffect>
                    <a14:imgEffect>
                      <a14:colorTemperature colorTemp="11200"/>
                    </a14:imgEffect>
                  </a14:imgLayer>
                </a14:imgProps>
              </a:ext>
            </a:extLst>
          </a:blip>
          <a:stretch>
            <a:fillRect/>
          </a:stretch>
        </p:blipFill>
        <p:spPr>
          <a:xfrm>
            <a:off x="19017047" y="17521883"/>
            <a:ext cx="15198045" cy="1852092"/>
          </a:xfrm>
          <a:prstGeom prst="rect">
            <a:avLst/>
          </a:prstGeom>
        </p:spPr>
      </p:pic>
      <p:sp>
        <p:nvSpPr>
          <p:cNvPr id="60" name="Rectangle 59"/>
          <p:cNvSpPr/>
          <p:nvPr/>
        </p:nvSpPr>
        <p:spPr>
          <a:xfrm>
            <a:off x="18257425" y="19492945"/>
            <a:ext cx="16807185" cy="2308324"/>
          </a:xfrm>
          <a:prstGeom prst="rect">
            <a:avLst/>
          </a:prstGeom>
        </p:spPr>
        <p:txBody>
          <a:bodyPr wrap="square">
            <a:spAutoFit/>
          </a:bodyPr>
          <a:lstStyle/>
          <a:p>
            <a:pPr algn="just"/>
            <a:r>
              <a:rPr lang="en-US" sz="3600" i="1" dirty="0">
                <a:latin typeface="Rockwell" panose="02060603020205020403" pitchFamily="18" charset="0"/>
              </a:rPr>
              <a:t>Ke, Kn </a:t>
            </a:r>
            <a:r>
              <a:rPr lang="en-US" sz="3600" dirty="0">
                <a:latin typeface="Rockwell" panose="02060603020205020403" pitchFamily="18" charset="0"/>
              </a:rPr>
              <a:t>– settings for evening and night periods: -5 </a:t>
            </a:r>
            <a:r>
              <a:rPr lang="en-US" sz="3600" i="1" dirty="0">
                <a:latin typeface="Rockwell" panose="02060603020205020403" pitchFamily="18" charset="0"/>
              </a:rPr>
              <a:t>dBA</a:t>
            </a:r>
            <a:r>
              <a:rPr lang="en-US" sz="3600" dirty="0">
                <a:latin typeface="Rockwell" panose="02060603020205020403" pitchFamily="18" charset="0"/>
              </a:rPr>
              <a:t> for evening hours, -10 </a:t>
            </a:r>
            <a:r>
              <a:rPr lang="en-US" sz="3600" i="1" dirty="0">
                <a:latin typeface="Rockwell" panose="02060603020205020403" pitchFamily="18" charset="0"/>
              </a:rPr>
              <a:t>dBA</a:t>
            </a:r>
            <a:r>
              <a:rPr lang="en-US" sz="3600" dirty="0">
                <a:latin typeface="Rockwell" panose="02060603020205020403" pitchFamily="18" charset="0"/>
              </a:rPr>
              <a:t> for night hours; e – the duration of the night period.</a:t>
            </a:r>
          </a:p>
          <a:p>
            <a:pPr algn="just"/>
            <a:r>
              <a:rPr lang="en-US" sz="3600" dirty="0">
                <a:latin typeface="Rockwell" panose="02060603020205020403" pitchFamily="18" charset="0"/>
              </a:rPr>
              <a:t>- to improve accuracy, average noise levels are calculated for a week, a month or a year:</a:t>
            </a:r>
          </a:p>
        </p:txBody>
      </p:sp>
      <p:pic>
        <p:nvPicPr>
          <p:cNvPr id="34" name="Picture 33"/>
          <p:cNvPicPr>
            <a:picLocks noChangeAspect="1"/>
          </p:cNvPicPr>
          <p:nvPr/>
        </p:nvPicPr>
        <p:blipFill>
          <a:blip r:embed="rId16">
            <a:extLst>
              <a:ext uri="{BEBA8EAE-BF5A-486C-A8C5-ECC9F3942E4B}">
                <a14:imgProps xmlns:a14="http://schemas.microsoft.com/office/drawing/2010/main">
                  <a14:imgLayer r:embed="rId17">
                    <a14:imgEffect>
                      <a14:sharpenSoften amount="50000"/>
                    </a14:imgEffect>
                    <a14:imgEffect>
                      <a14:brightnessContrast bright="-40000" contrast="-20000"/>
                    </a14:imgEffect>
                  </a14:imgLayer>
                </a14:imgProps>
              </a:ext>
            </a:extLst>
          </a:blip>
          <a:stretch>
            <a:fillRect/>
          </a:stretch>
        </p:blipFill>
        <p:spPr>
          <a:xfrm>
            <a:off x="20081433" y="21847956"/>
            <a:ext cx="12943794" cy="1964904"/>
          </a:xfrm>
          <a:prstGeom prst="rect">
            <a:avLst/>
          </a:prstGeom>
        </p:spPr>
      </p:pic>
      <p:pic>
        <p:nvPicPr>
          <p:cNvPr id="59" name="Picture 58"/>
          <p:cNvPicPr>
            <a:picLocks noChangeAspect="1"/>
          </p:cNvPicPr>
          <p:nvPr/>
        </p:nvPicPr>
        <p:blipFill>
          <a:blip r:embed="rId18"/>
          <a:stretch>
            <a:fillRect/>
          </a:stretch>
        </p:blipFill>
        <p:spPr>
          <a:xfrm>
            <a:off x="4679825" y="30339502"/>
            <a:ext cx="4101478" cy="3352227"/>
          </a:xfrm>
          <a:prstGeom prst="rect">
            <a:avLst/>
          </a:prstGeom>
        </p:spPr>
      </p:pic>
      <p:pic>
        <p:nvPicPr>
          <p:cNvPr id="61" name="Picture 60"/>
          <p:cNvPicPr>
            <a:picLocks noChangeAspect="1"/>
          </p:cNvPicPr>
          <p:nvPr/>
        </p:nvPicPr>
        <p:blipFill rotWithShape="1">
          <a:blip r:embed="rId19"/>
          <a:srcRect b="7692"/>
          <a:stretch/>
        </p:blipFill>
        <p:spPr>
          <a:xfrm>
            <a:off x="11098924" y="30664945"/>
            <a:ext cx="3017125" cy="2671287"/>
          </a:xfrm>
          <a:prstGeom prst="rect">
            <a:avLst/>
          </a:prstGeom>
        </p:spPr>
      </p:pic>
      <p:pic>
        <p:nvPicPr>
          <p:cNvPr id="63" name="Picture 62"/>
          <p:cNvPicPr>
            <a:picLocks noChangeAspect="1"/>
          </p:cNvPicPr>
          <p:nvPr/>
        </p:nvPicPr>
        <p:blipFill>
          <a:blip r:embed="rId20"/>
          <a:stretch>
            <a:fillRect/>
          </a:stretch>
        </p:blipFill>
        <p:spPr>
          <a:xfrm>
            <a:off x="13009722" y="22761710"/>
            <a:ext cx="4342917" cy="3447000"/>
          </a:xfrm>
          <a:prstGeom prst="rect">
            <a:avLst/>
          </a:prstGeom>
        </p:spPr>
      </p:pic>
      <p:sp>
        <p:nvSpPr>
          <p:cNvPr id="23" name="TextBox 22"/>
          <p:cNvSpPr txBox="1"/>
          <p:nvPr/>
        </p:nvSpPr>
        <p:spPr>
          <a:xfrm>
            <a:off x="24403050" y="9486900"/>
            <a:ext cx="2106532" cy="2021520"/>
          </a:xfrm>
          <a:prstGeom prst="rect">
            <a:avLst/>
          </a:prstGeom>
          <a:noFill/>
        </p:spPr>
        <p:txBody>
          <a:bodyPr wrap="square" rtlCol="0">
            <a:spAutoFit/>
          </a:bodyPr>
          <a:lstStyle/>
          <a:p>
            <a:endParaRPr lang="ru-RU"/>
          </a:p>
        </p:txBody>
      </p:sp>
      <p:sp>
        <p:nvSpPr>
          <p:cNvPr id="28" name="Стрелка вправо 27"/>
          <p:cNvSpPr/>
          <p:nvPr/>
        </p:nvSpPr>
        <p:spPr>
          <a:xfrm>
            <a:off x="24782209" y="10083104"/>
            <a:ext cx="1485900" cy="2868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30" name="Picture 6"/>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flipV="1">
            <a:off x="18551115" y="7852305"/>
            <a:ext cx="7362080" cy="4583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p:cNvPicPr>
            <a:picLocks noChangeAspect="1" noChangeArrowheads="1"/>
          </p:cNvPicPr>
          <p:nvPr/>
        </p:nvPicPr>
        <p:blipFill>
          <a:blip r:embed="rId22">
            <a:extLst>
              <a:ext uri="{BEBA8EAE-BF5A-486C-A8C5-ECC9F3942E4B}">
                <a14:imgProps xmlns:a14="http://schemas.microsoft.com/office/drawing/2010/main">
                  <a14:imgLayer r:embed="rId2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9392614" y="7063296"/>
            <a:ext cx="4914219" cy="56634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Рисунок 16"/>
          <p:cNvPicPr>
            <a:picLocks noChangeAspect="1"/>
          </p:cNvPicPr>
          <p:nvPr/>
        </p:nvPicPr>
        <p:blipFill>
          <a:blip r:embed="rId24">
            <a:extLst>
              <a:ext uri="{BEBA8EAE-BF5A-486C-A8C5-ECC9F3942E4B}">
                <a14:imgProps xmlns:a14="http://schemas.microsoft.com/office/drawing/2010/main">
                  <a14:imgLayer r:embed="rId25">
                    <a14:imgEffect>
                      <a14:sharpenSoften amount="50000"/>
                    </a14:imgEffect>
                  </a14:imgLayer>
                </a14:imgProps>
              </a:ext>
            </a:extLst>
          </a:blip>
          <a:stretch>
            <a:fillRect/>
          </a:stretch>
        </p:blipFill>
        <p:spPr>
          <a:xfrm>
            <a:off x="20074798" y="25642108"/>
            <a:ext cx="13868344" cy="6023958"/>
          </a:xfrm>
          <a:prstGeom prst="rect">
            <a:avLst/>
          </a:prstGeom>
        </p:spPr>
      </p:pic>
      <p:sp>
        <p:nvSpPr>
          <p:cNvPr id="56" name="Rounded Rectangle 23"/>
          <p:cNvSpPr/>
          <p:nvPr/>
        </p:nvSpPr>
        <p:spPr>
          <a:xfrm>
            <a:off x="18752221" y="23865377"/>
            <a:ext cx="16559909" cy="1132672"/>
          </a:xfrm>
          <a:prstGeom prst="roundRect">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b="1" dirty="0">
                <a:solidFill>
                  <a:prstClr val="white"/>
                </a:solidFill>
                <a:latin typeface="Arial Black" panose="020B0A04020102020204" pitchFamily="34" charset="0"/>
              </a:rPr>
              <a:t>Assessment of the noise level at the BSU and IIT</a:t>
            </a:r>
          </a:p>
        </p:txBody>
      </p:sp>
      <p:pic>
        <p:nvPicPr>
          <p:cNvPr id="5" name="Picture 2"/>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9603845" y="31859149"/>
            <a:ext cx="10356725" cy="7678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0807807" y="32491895"/>
            <a:ext cx="3407285" cy="6747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3241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5651</TotalTime>
  <Words>699</Words>
  <Application>Microsoft Office PowerPoint</Application>
  <PresentationFormat>Произвольный</PresentationFormat>
  <Paragraphs>57</Paragraphs>
  <Slides>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Ramiz</dc:creator>
  <cp:lastModifiedBy>user</cp:lastModifiedBy>
  <cp:revision>291</cp:revision>
  <cp:lastPrinted>2021-10-06T08:14:14Z</cp:lastPrinted>
  <dcterms:created xsi:type="dcterms:W3CDTF">2021-09-17T10:13:40Z</dcterms:created>
  <dcterms:modified xsi:type="dcterms:W3CDTF">2021-10-27T21:33:43Z</dcterms:modified>
</cp:coreProperties>
</file>