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
  </p:notesMasterIdLst>
  <p:sldIdLst>
    <p:sldId id="256" r:id="rId2"/>
  </p:sldIdLst>
  <p:sldSz cx="35999738" cy="51120675"/>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2B2B2"/>
    <a:srgbClr val="C0C0C0"/>
    <a:srgbClr val="969696"/>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94706" autoAdjust="0"/>
  </p:normalViewPr>
  <p:slideViewPr>
    <p:cSldViewPr snapToGrid="0">
      <p:cViewPr>
        <p:scale>
          <a:sx n="15" d="100"/>
          <a:sy n="15" d="100"/>
        </p:scale>
        <p:origin x="-648" y="-58"/>
      </p:cViewPr>
      <p:guideLst>
        <p:guide orient="horz" pos="16101"/>
        <p:guide pos="1133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3"/>
            <a:ext cx="2971800" cy="458788"/>
          </a:xfrm>
          <a:prstGeom prst="rect">
            <a:avLst/>
          </a:prstGeom>
        </p:spPr>
        <p:txBody>
          <a:bodyPr vert="horz" lIns="91440" tIns="45720" rIns="91440" bIns="45720" rtlCol="0"/>
          <a:lstStyle>
            <a:lvl1pPr algn="r">
              <a:defRPr sz="1200"/>
            </a:lvl1pPr>
          </a:lstStyle>
          <a:p>
            <a:fld id="{7002AA24-4227-4643-8EFD-38232ACC4629}" type="datetimeFigureOut">
              <a:rPr lang="en-US" smtClean="0"/>
              <a:t>10/18/2021</a:t>
            </a:fld>
            <a:endParaRPr lang="en-US"/>
          </a:p>
        </p:txBody>
      </p:sp>
      <p:sp>
        <p:nvSpPr>
          <p:cNvPr id="4" name="Slide Image Placeholder 3"/>
          <p:cNvSpPr>
            <a:spLocks noGrp="1" noRot="1" noChangeAspect="1"/>
          </p:cNvSpPr>
          <p:nvPr>
            <p:ph type="sldImg" idx="2"/>
          </p:nvPr>
        </p:nvSpPr>
        <p:spPr>
          <a:xfrm>
            <a:off x="2343150" y="1143000"/>
            <a:ext cx="21717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B6937F-9CFA-4295-88E4-8C5AA33FB4CB}" type="slidenum">
              <a:rPr lang="en-US" smtClean="0"/>
              <a:t>‹#›</a:t>
            </a:fld>
            <a:endParaRPr lang="en-US"/>
          </a:p>
        </p:txBody>
      </p:sp>
    </p:spTree>
    <p:extLst>
      <p:ext uri="{BB962C8B-B14F-4D97-AF65-F5344CB8AC3E}">
        <p14:creationId xmlns:p14="http://schemas.microsoft.com/office/powerpoint/2010/main" val="3436734823"/>
      </p:ext>
    </p:extLst>
  </p:cSld>
  <p:clrMap bg1="lt1" tx1="dk1" bg2="lt2" tx2="dk2" accent1="accent1" accent2="accent2" accent3="accent3" accent4="accent4" accent5="accent5" accent6="accent6" hlink="hlink" folHlink="folHlink"/>
  <p:notesStyle>
    <a:lvl1pPr marL="0" algn="l" defTabSz="1080942" rtl="0" eaLnBrk="1" latinLnBrk="0" hangingPunct="1">
      <a:defRPr sz="1419" kern="1200">
        <a:solidFill>
          <a:schemeClr val="tx1"/>
        </a:solidFill>
        <a:latin typeface="+mn-lt"/>
        <a:ea typeface="+mn-ea"/>
        <a:cs typeface="+mn-cs"/>
      </a:defRPr>
    </a:lvl1pPr>
    <a:lvl2pPr marL="540471" algn="l" defTabSz="1080942" rtl="0" eaLnBrk="1" latinLnBrk="0" hangingPunct="1">
      <a:defRPr sz="1419" kern="1200">
        <a:solidFill>
          <a:schemeClr val="tx1"/>
        </a:solidFill>
        <a:latin typeface="+mn-lt"/>
        <a:ea typeface="+mn-ea"/>
        <a:cs typeface="+mn-cs"/>
      </a:defRPr>
    </a:lvl2pPr>
    <a:lvl3pPr marL="1080942" algn="l" defTabSz="1080942" rtl="0" eaLnBrk="1" latinLnBrk="0" hangingPunct="1">
      <a:defRPr sz="1419" kern="1200">
        <a:solidFill>
          <a:schemeClr val="tx1"/>
        </a:solidFill>
        <a:latin typeface="+mn-lt"/>
        <a:ea typeface="+mn-ea"/>
        <a:cs typeface="+mn-cs"/>
      </a:defRPr>
    </a:lvl3pPr>
    <a:lvl4pPr marL="1621415" algn="l" defTabSz="1080942" rtl="0" eaLnBrk="1" latinLnBrk="0" hangingPunct="1">
      <a:defRPr sz="1419" kern="1200">
        <a:solidFill>
          <a:schemeClr val="tx1"/>
        </a:solidFill>
        <a:latin typeface="+mn-lt"/>
        <a:ea typeface="+mn-ea"/>
        <a:cs typeface="+mn-cs"/>
      </a:defRPr>
    </a:lvl4pPr>
    <a:lvl5pPr marL="2161886" algn="l" defTabSz="1080942" rtl="0" eaLnBrk="1" latinLnBrk="0" hangingPunct="1">
      <a:defRPr sz="1419" kern="1200">
        <a:solidFill>
          <a:schemeClr val="tx1"/>
        </a:solidFill>
        <a:latin typeface="+mn-lt"/>
        <a:ea typeface="+mn-ea"/>
        <a:cs typeface="+mn-cs"/>
      </a:defRPr>
    </a:lvl5pPr>
    <a:lvl6pPr marL="2702357" algn="l" defTabSz="1080942" rtl="0" eaLnBrk="1" latinLnBrk="0" hangingPunct="1">
      <a:defRPr sz="1419" kern="1200">
        <a:solidFill>
          <a:schemeClr val="tx1"/>
        </a:solidFill>
        <a:latin typeface="+mn-lt"/>
        <a:ea typeface="+mn-ea"/>
        <a:cs typeface="+mn-cs"/>
      </a:defRPr>
    </a:lvl6pPr>
    <a:lvl7pPr marL="3242829" algn="l" defTabSz="1080942" rtl="0" eaLnBrk="1" latinLnBrk="0" hangingPunct="1">
      <a:defRPr sz="1419" kern="1200">
        <a:solidFill>
          <a:schemeClr val="tx1"/>
        </a:solidFill>
        <a:latin typeface="+mn-lt"/>
        <a:ea typeface="+mn-ea"/>
        <a:cs typeface="+mn-cs"/>
      </a:defRPr>
    </a:lvl7pPr>
    <a:lvl8pPr marL="3783301" algn="l" defTabSz="1080942" rtl="0" eaLnBrk="1" latinLnBrk="0" hangingPunct="1">
      <a:defRPr sz="1419" kern="1200">
        <a:solidFill>
          <a:schemeClr val="tx1"/>
        </a:solidFill>
        <a:latin typeface="+mn-lt"/>
        <a:ea typeface="+mn-ea"/>
        <a:cs typeface="+mn-cs"/>
      </a:defRPr>
    </a:lvl8pPr>
    <a:lvl9pPr marL="4323772" algn="l" defTabSz="1080942" rtl="0" eaLnBrk="1" latinLnBrk="0" hangingPunct="1">
      <a:defRPr sz="1419"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43150" y="1143000"/>
            <a:ext cx="21717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B6937F-9CFA-4295-88E4-8C5AA33FB4CB}" type="slidenum">
              <a:rPr lang="en-US" smtClean="0"/>
              <a:t>1</a:t>
            </a:fld>
            <a:endParaRPr lang="en-US"/>
          </a:p>
        </p:txBody>
      </p:sp>
    </p:spTree>
    <p:extLst>
      <p:ext uri="{BB962C8B-B14F-4D97-AF65-F5344CB8AC3E}">
        <p14:creationId xmlns:p14="http://schemas.microsoft.com/office/powerpoint/2010/main" val="21326615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699985" y="8366292"/>
            <a:ext cx="30599777" cy="17797565"/>
          </a:xfrm>
        </p:spPr>
        <p:txBody>
          <a:bodyPr anchor="b"/>
          <a:lstStyle>
            <a:lvl1pPr algn="ctr">
              <a:defRPr sz="23620"/>
            </a:lvl1pPr>
          </a:lstStyle>
          <a:p>
            <a:r>
              <a:rPr lang="en-US" smtClean="0"/>
              <a:t>Click to edit Master title style</a:t>
            </a:r>
            <a:endParaRPr lang="en-US" dirty="0"/>
          </a:p>
        </p:txBody>
      </p:sp>
      <p:sp>
        <p:nvSpPr>
          <p:cNvPr id="3" name="Subtitle 2"/>
          <p:cNvSpPr>
            <a:spLocks noGrp="1"/>
          </p:cNvSpPr>
          <p:nvPr>
            <p:ph type="subTitle" idx="1"/>
          </p:nvPr>
        </p:nvSpPr>
        <p:spPr>
          <a:xfrm>
            <a:off x="4499967" y="26850193"/>
            <a:ext cx="26999804" cy="12342326"/>
          </a:xfrm>
        </p:spPr>
        <p:txBody>
          <a:bodyPr/>
          <a:lstStyle>
            <a:lvl1pPr marL="0" indent="0" algn="ctr">
              <a:buNone/>
              <a:defRPr sz="9449"/>
            </a:lvl1pPr>
            <a:lvl2pPr marL="1799866" indent="0" algn="ctr">
              <a:buNone/>
              <a:defRPr sz="7874"/>
            </a:lvl2pPr>
            <a:lvl3pPr marL="3599733" indent="0" algn="ctr">
              <a:buNone/>
              <a:defRPr sz="7087"/>
            </a:lvl3pPr>
            <a:lvl4pPr marL="5399599" indent="0" algn="ctr">
              <a:buNone/>
              <a:defRPr sz="6299"/>
            </a:lvl4pPr>
            <a:lvl5pPr marL="7199468" indent="0" algn="ctr">
              <a:buNone/>
              <a:defRPr sz="6299"/>
            </a:lvl5pPr>
            <a:lvl6pPr marL="8999334" indent="0" algn="ctr">
              <a:buNone/>
              <a:defRPr sz="6299"/>
            </a:lvl6pPr>
            <a:lvl7pPr marL="10799200" indent="0" algn="ctr">
              <a:buNone/>
              <a:defRPr sz="6299"/>
            </a:lvl7pPr>
            <a:lvl8pPr marL="12599068" indent="0" algn="ctr">
              <a:buNone/>
              <a:defRPr sz="6299"/>
            </a:lvl8pPr>
            <a:lvl9pPr marL="14398934" indent="0" algn="ctr">
              <a:buNone/>
              <a:defRPr sz="6299"/>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D322ECA-011F-4E4F-A40A-145F7D47DF85}" type="datetimeFigureOut">
              <a:rPr lang="en-US" smtClean="0"/>
              <a:t>10/18/2021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740AF5-F4BD-4E04-8FA9-A7767FE3CF70}" type="slidenum">
              <a:rPr lang="en-US" smtClean="0"/>
              <a:t>‹#›</a:t>
            </a:fld>
            <a:endParaRPr lang="en-US"/>
          </a:p>
        </p:txBody>
      </p:sp>
    </p:spTree>
    <p:extLst>
      <p:ext uri="{BB962C8B-B14F-4D97-AF65-F5344CB8AC3E}">
        <p14:creationId xmlns:p14="http://schemas.microsoft.com/office/powerpoint/2010/main" val="21458607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D322ECA-011F-4E4F-A40A-145F7D47DF85}" type="datetimeFigureOut">
              <a:rPr lang="en-US" smtClean="0"/>
              <a:t>10/18/2021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740AF5-F4BD-4E04-8FA9-A7767FE3CF70}" type="slidenum">
              <a:rPr lang="en-US" smtClean="0"/>
              <a:t>‹#›</a:t>
            </a:fld>
            <a:endParaRPr lang="en-US"/>
          </a:p>
        </p:txBody>
      </p:sp>
    </p:spTree>
    <p:extLst>
      <p:ext uri="{BB962C8B-B14F-4D97-AF65-F5344CB8AC3E}">
        <p14:creationId xmlns:p14="http://schemas.microsoft.com/office/powerpoint/2010/main" val="33952749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5762314" y="2721712"/>
            <a:ext cx="7762444" cy="4332240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474984" y="2721712"/>
            <a:ext cx="22837334" cy="4332240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D322ECA-011F-4E4F-A40A-145F7D47DF85}" type="datetimeFigureOut">
              <a:rPr lang="en-US" smtClean="0"/>
              <a:t>10/18/2021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740AF5-F4BD-4E04-8FA9-A7767FE3CF70}" type="slidenum">
              <a:rPr lang="en-US" smtClean="0"/>
              <a:t>‹#›</a:t>
            </a:fld>
            <a:endParaRPr lang="en-US"/>
          </a:p>
        </p:txBody>
      </p:sp>
    </p:spTree>
    <p:extLst>
      <p:ext uri="{BB962C8B-B14F-4D97-AF65-F5344CB8AC3E}">
        <p14:creationId xmlns:p14="http://schemas.microsoft.com/office/powerpoint/2010/main" val="191952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D322ECA-011F-4E4F-A40A-145F7D47DF85}" type="datetimeFigureOut">
              <a:rPr lang="en-US" smtClean="0"/>
              <a:t>10/18/2021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740AF5-F4BD-4E04-8FA9-A7767FE3CF70}" type="slidenum">
              <a:rPr lang="en-US" smtClean="0"/>
              <a:t>‹#›</a:t>
            </a:fld>
            <a:endParaRPr lang="en-US"/>
          </a:p>
        </p:txBody>
      </p:sp>
    </p:spTree>
    <p:extLst>
      <p:ext uri="{BB962C8B-B14F-4D97-AF65-F5344CB8AC3E}">
        <p14:creationId xmlns:p14="http://schemas.microsoft.com/office/powerpoint/2010/main" val="23262521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456234" y="12744689"/>
            <a:ext cx="31049774" cy="21264779"/>
          </a:xfrm>
        </p:spPr>
        <p:txBody>
          <a:bodyPr anchor="b"/>
          <a:lstStyle>
            <a:lvl1pPr>
              <a:defRPr sz="23620"/>
            </a:lvl1pPr>
          </a:lstStyle>
          <a:p>
            <a:r>
              <a:rPr lang="en-US" smtClean="0"/>
              <a:t>Click to edit Master title style</a:t>
            </a:r>
            <a:endParaRPr lang="en-US" dirty="0"/>
          </a:p>
        </p:txBody>
      </p:sp>
      <p:sp>
        <p:nvSpPr>
          <p:cNvPr id="3" name="Text Placeholder 2"/>
          <p:cNvSpPr>
            <a:spLocks noGrp="1"/>
          </p:cNvSpPr>
          <p:nvPr>
            <p:ph type="body" idx="1"/>
          </p:nvPr>
        </p:nvSpPr>
        <p:spPr>
          <a:xfrm>
            <a:off x="2456234" y="34210643"/>
            <a:ext cx="31049774" cy="11182643"/>
          </a:xfrm>
        </p:spPr>
        <p:txBody>
          <a:bodyPr/>
          <a:lstStyle>
            <a:lvl1pPr marL="0" indent="0">
              <a:buNone/>
              <a:defRPr sz="9449">
                <a:solidFill>
                  <a:schemeClr val="tx1"/>
                </a:solidFill>
              </a:defRPr>
            </a:lvl1pPr>
            <a:lvl2pPr marL="1799866" indent="0">
              <a:buNone/>
              <a:defRPr sz="7874">
                <a:solidFill>
                  <a:schemeClr val="tx1">
                    <a:tint val="75000"/>
                  </a:schemeClr>
                </a:solidFill>
              </a:defRPr>
            </a:lvl2pPr>
            <a:lvl3pPr marL="3599733" indent="0">
              <a:buNone/>
              <a:defRPr sz="7087">
                <a:solidFill>
                  <a:schemeClr val="tx1">
                    <a:tint val="75000"/>
                  </a:schemeClr>
                </a:solidFill>
              </a:defRPr>
            </a:lvl3pPr>
            <a:lvl4pPr marL="5399599" indent="0">
              <a:buNone/>
              <a:defRPr sz="6299">
                <a:solidFill>
                  <a:schemeClr val="tx1">
                    <a:tint val="75000"/>
                  </a:schemeClr>
                </a:solidFill>
              </a:defRPr>
            </a:lvl4pPr>
            <a:lvl5pPr marL="7199468" indent="0">
              <a:buNone/>
              <a:defRPr sz="6299">
                <a:solidFill>
                  <a:schemeClr val="tx1">
                    <a:tint val="75000"/>
                  </a:schemeClr>
                </a:solidFill>
              </a:defRPr>
            </a:lvl5pPr>
            <a:lvl6pPr marL="8999334" indent="0">
              <a:buNone/>
              <a:defRPr sz="6299">
                <a:solidFill>
                  <a:schemeClr val="tx1">
                    <a:tint val="75000"/>
                  </a:schemeClr>
                </a:solidFill>
              </a:defRPr>
            </a:lvl6pPr>
            <a:lvl7pPr marL="10799200" indent="0">
              <a:buNone/>
              <a:defRPr sz="6299">
                <a:solidFill>
                  <a:schemeClr val="tx1">
                    <a:tint val="75000"/>
                  </a:schemeClr>
                </a:solidFill>
              </a:defRPr>
            </a:lvl7pPr>
            <a:lvl8pPr marL="12599068" indent="0">
              <a:buNone/>
              <a:defRPr sz="6299">
                <a:solidFill>
                  <a:schemeClr val="tx1">
                    <a:tint val="75000"/>
                  </a:schemeClr>
                </a:solidFill>
              </a:defRPr>
            </a:lvl8pPr>
            <a:lvl9pPr marL="14398934" indent="0">
              <a:buNone/>
              <a:defRPr sz="6299">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D322ECA-011F-4E4F-A40A-145F7D47DF85}" type="datetimeFigureOut">
              <a:rPr lang="en-US" smtClean="0"/>
              <a:t>10/18/2021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740AF5-F4BD-4E04-8FA9-A7767FE3CF70}" type="slidenum">
              <a:rPr lang="en-US" smtClean="0"/>
              <a:t>‹#›</a:t>
            </a:fld>
            <a:endParaRPr lang="en-US"/>
          </a:p>
        </p:txBody>
      </p:sp>
    </p:spTree>
    <p:extLst>
      <p:ext uri="{BB962C8B-B14F-4D97-AF65-F5344CB8AC3E}">
        <p14:creationId xmlns:p14="http://schemas.microsoft.com/office/powerpoint/2010/main" val="3943154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474986" y="13608517"/>
            <a:ext cx="15299889" cy="3243559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18224871" y="13608517"/>
            <a:ext cx="15299889" cy="3243559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D322ECA-011F-4E4F-A40A-145F7D47DF85}" type="datetimeFigureOut">
              <a:rPr lang="en-US" smtClean="0"/>
              <a:t>10/18/2021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740AF5-F4BD-4E04-8FA9-A7767FE3CF70}" type="slidenum">
              <a:rPr lang="en-US" smtClean="0"/>
              <a:t>‹#›</a:t>
            </a:fld>
            <a:endParaRPr lang="en-US"/>
          </a:p>
        </p:txBody>
      </p:sp>
    </p:spTree>
    <p:extLst>
      <p:ext uri="{BB962C8B-B14F-4D97-AF65-F5344CB8AC3E}">
        <p14:creationId xmlns:p14="http://schemas.microsoft.com/office/powerpoint/2010/main" val="4410847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479671" y="2721722"/>
            <a:ext cx="31049774" cy="9880965"/>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479675" y="12531672"/>
            <a:ext cx="15229574" cy="6141578"/>
          </a:xfrm>
        </p:spPr>
        <p:txBody>
          <a:bodyPr anchor="b"/>
          <a:lstStyle>
            <a:lvl1pPr marL="0" indent="0">
              <a:buNone/>
              <a:defRPr sz="9449" b="1"/>
            </a:lvl1pPr>
            <a:lvl2pPr marL="1799866" indent="0">
              <a:buNone/>
              <a:defRPr sz="7874" b="1"/>
            </a:lvl2pPr>
            <a:lvl3pPr marL="3599733" indent="0">
              <a:buNone/>
              <a:defRPr sz="7087" b="1"/>
            </a:lvl3pPr>
            <a:lvl4pPr marL="5399599" indent="0">
              <a:buNone/>
              <a:defRPr sz="6299" b="1"/>
            </a:lvl4pPr>
            <a:lvl5pPr marL="7199468" indent="0">
              <a:buNone/>
              <a:defRPr sz="6299" b="1"/>
            </a:lvl5pPr>
            <a:lvl6pPr marL="8999334" indent="0">
              <a:buNone/>
              <a:defRPr sz="6299" b="1"/>
            </a:lvl6pPr>
            <a:lvl7pPr marL="10799200" indent="0">
              <a:buNone/>
              <a:defRPr sz="6299" b="1"/>
            </a:lvl7pPr>
            <a:lvl8pPr marL="12599068" indent="0">
              <a:buNone/>
              <a:defRPr sz="6299" b="1"/>
            </a:lvl8pPr>
            <a:lvl9pPr marL="14398934" indent="0">
              <a:buNone/>
              <a:defRPr sz="6299" b="1"/>
            </a:lvl9pPr>
          </a:lstStyle>
          <a:p>
            <a:pPr lvl="0"/>
            <a:r>
              <a:rPr lang="en-US" smtClean="0"/>
              <a:t>Edit Master text styles</a:t>
            </a:r>
          </a:p>
        </p:txBody>
      </p:sp>
      <p:sp>
        <p:nvSpPr>
          <p:cNvPr id="4" name="Content Placeholder 3"/>
          <p:cNvSpPr>
            <a:spLocks noGrp="1"/>
          </p:cNvSpPr>
          <p:nvPr>
            <p:ph sz="half" idx="2"/>
          </p:nvPr>
        </p:nvSpPr>
        <p:spPr>
          <a:xfrm>
            <a:off x="2479675" y="18673254"/>
            <a:ext cx="15229574" cy="2746553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18224869" y="12531672"/>
            <a:ext cx="15304578" cy="6141578"/>
          </a:xfrm>
        </p:spPr>
        <p:txBody>
          <a:bodyPr anchor="b"/>
          <a:lstStyle>
            <a:lvl1pPr marL="0" indent="0">
              <a:buNone/>
              <a:defRPr sz="9449" b="1"/>
            </a:lvl1pPr>
            <a:lvl2pPr marL="1799866" indent="0">
              <a:buNone/>
              <a:defRPr sz="7874" b="1"/>
            </a:lvl2pPr>
            <a:lvl3pPr marL="3599733" indent="0">
              <a:buNone/>
              <a:defRPr sz="7087" b="1"/>
            </a:lvl3pPr>
            <a:lvl4pPr marL="5399599" indent="0">
              <a:buNone/>
              <a:defRPr sz="6299" b="1"/>
            </a:lvl4pPr>
            <a:lvl5pPr marL="7199468" indent="0">
              <a:buNone/>
              <a:defRPr sz="6299" b="1"/>
            </a:lvl5pPr>
            <a:lvl6pPr marL="8999334" indent="0">
              <a:buNone/>
              <a:defRPr sz="6299" b="1"/>
            </a:lvl6pPr>
            <a:lvl7pPr marL="10799200" indent="0">
              <a:buNone/>
              <a:defRPr sz="6299" b="1"/>
            </a:lvl7pPr>
            <a:lvl8pPr marL="12599068" indent="0">
              <a:buNone/>
              <a:defRPr sz="6299" b="1"/>
            </a:lvl8pPr>
            <a:lvl9pPr marL="14398934" indent="0">
              <a:buNone/>
              <a:defRPr sz="6299" b="1"/>
            </a:lvl9pPr>
          </a:lstStyle>
          <a:p>
            <a:pPr lvl="0"/>
            <a:r>
              <a:rPr lang="en-US" smtClean="0"/>
              <a:t>Edit Master text styles</a:t>
            </a:r>
          </a:p>
        </p:txBody>
      </p:sp>
      <p:sp>
        <p:nvSpPr>
          <p:cNvPr id="6" name="Content Placeholder 5"/>
          <p:cNvSpPr>
            <a:spLocks noGrp="1"/>
          </p:cNvSpPr>
          <p:nvPr>
            <p:ph sz="quarter" idx="4"/>
          </p:nvPr>
        </p:nvSpPr>
        <p:spPr>
          <a:xfrm>
            <a:off x="18224869" y="18673254"/>
            <a:ext cx="15304578" cy="2746553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D322ECA-011F-4E4F-A40A-145F7D47DF85}" type="datetimeFigureOut">
              <a:rPr lang="en-US" smtClean="0"/>
              <a:t>10/18/2021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740AF5-F4BD-4E04-8FA9-A7767FE3CF70}" type="slidenum">
              <a:rPr lang="en-US" smtClean="0"/>
              <a:t>‹#›</a:t>
            </a:fld>
            <a:endParaRPr lang="en-US"/>
          </a:p>
        </p:txBody>
      </p:sp>
    </p:spTree>
    <p:extLst>
      <p:ext uri="{BB962C8B-B14F-4D97-AF65-F5344CB8AC3E}">
        <p14:creationId xmlns:p14="http://schemas.microsoft.com/office/powerpoint/2010/main" val="846066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D322ECA-011F-4E4F-A40A-145F7D47DF85}" type="datetimeFigureOut">
              <a:rPr lang="en-US" smtClean="0"/>
              <a:t>10/18/2021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740AF5-F4BD-4E04-8FA9-A7767FE3CF70}" type="slidenum">
              <a:rPr lang="en-US" smtClean="0"/>
              <a:t>‹#›</a:t>
            </a:fld>
            <a:endParaRPr lang="en-US"/>
          </a:p>
        </p:txBody>
      </p:sp>
    </p:spTree>
    <p:extLst>
      <p:ext uri="{BB962C8B-B14F-4D97-AF65-F5344CB8AC3E}">
        <p14:creationId xmlns:p14="http://schemas.microsoft.com/office/powerpoint/2010/main" val="9102418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322ECA-011F-4E4F-A40A-145F7D47DF85}" type="datetimeFigureOut">
              <a:rPr lang="en-US" smtClean="0"/>
              <a:t>10/18/2021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740AF5-F4BD-4E04-8FA9-A7767FE3CF70}" type="slidenum">
              <a:rPr lang="en-US" smtClean="0"/>
              <a:t>‹#›</a:t>
            </a:fld>
            <a:endParaRPr lang="en-US"/>
          </a:p>
        </p:txBody>
      </p:sp>
    </p:spTree>
    <p:extLst>
      <p:ext uri="{BB962C8B-B14F-4D97-AF65-F5344CB8AC3E}">
        <p14:creationId xmlns:p14="http://schemas.microsoft.com/office/powerpoint/2010/main" val="6709001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79675" y="3408043"/>
            <a:ext cx="11610853" cy="11928160"/>
          </a:xfrm>
        </p:spPr>
        <p:txBody>
          <a:bodyPr anchor="b"/>
          <a:lstStyle>
            <a:lvl1pPr>
              <a:defRPr sz="12597"/>
            </a:lvl1pPr>
          </a:lstStyle>
          <a:p>
            <a:r>
              <a:rPr lang="en-US" smtClean="0"/>
              <a:t>Click to edit Master title style</a:t>
            </a:r>
            <a:endParaRPr lang="en-US" dirty="0"/>
          </a:p>
        </p:txBody>
      </p:sp>
      <p:sp>
        <p:nvSpPr>
          <p:cNvPr id="3" name="Content Placeholder 2"/>
          <p:cNvSpPr>
            <a:spLocks noGrp="1"/>
          </p:cNvSpPr>
          <p:nvPr>
            <p:ph idx="1"/>
          </p:nvPr>
        </p:nvSpPr>
        <p:spPr>
          <a:xfrm>
            <a:off x="15304582" y="7360446"/>
            <a:ext cx="18224867" cy="36328810"/>
          </a:xfrm>
        </p:spPr>
        <p:txBody>
          <a:bodyPr/>
          <a:lstStyle>
            <a:lvl1pPr>
              <a:defRPr sz="12597"/>
            </a:lvl1pPr>
            <a:lvl2pPr>
              <a:defRPr sz="11024"/>
            </a:lvl2pPr>
            <a:lvl3pPr>
              <a:defRPr sz="9449"/>
            </a:lvl3pPr>
            <a:lvl4pPr>
              <a:defRPr sz="7874"/>
            </a:lvl4pPr>
            <a:lvl5pPr>
              <a:defRPr sz="7874"/>
            </a:lvl5pPr>
            <a:lvl6pPr>
              <a:defRPr sz="7874"/>
            </a:lvl6pPr>
            <a:lvl7pPr>
              <a:defRPr sz="7874"/>
            </a:lvl7pPr>
            <a:lvl8pPr>
              <a:defRPr sz="7874"/>
            </a:lvl8pPr>
            <a:lvl9pPr>
              <a:defRPr sz="7874"/>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479675" y="15336207"/>
            <a:ext cx="11610853" cy="28412210"/>
          </a:xfrm>
        </p:spPr>
        <p:txBody>
          <a:bodyPr/>
          <a:lstStyle>
            <a:lvl1pPr marL="0" indent="0">
              <a:buNone/>
              <a:defRPr sz="6299"/>
            </a:lvl1pPr>
            <a:lvl2pPr marL="1799866" indent="0">
              <a:buNone/>
              <a:defRPr sz="5512"/>
            </a:lvl2pPr>
            <a:lvl3pPr marL="3599733" indent="0">
              <a:buNone/>
              <a:defRPr sz="4724"/>
            </a:lvl3pPr>
            <a:lvl4pPr marL="5399599" indent="0">
              <a:buNone/>
              <a:defRPr sz="3937"/>
            </a:lvl4pPr>
            <a:lvl5pPr marL="7199468" indent="0">
              <a:buNone/>
              <a:defRPr sz="3937"/>
            </a:lvl5pPr>
            <a:lvl6pPr marL="8999334" indent="0">
              <a:buNone/>
              <a:defRPr sz="3937"/>
            </a:lvl6pPr>
            <a:lvl7pPr marL="10799200" indent="0">
              <a:buNone/>
              <a:defRPr sz="3937"/>
            </a:lvl7pPr>
            <a:lvl8pPr marL="12599068" indent="0">
              <a:buNone/>
              <a:defRPr sz="3937"/>
            </a:lvl8pPr>
            <a:lvl9pPr marL="14398934" indent="0">
              <a:buNone/>
              <a:defRPr sz="3937"/>
            </a:lvl9pPr>
          </a:lstStyle>
          <a:p>
            <a:pPr lvl="0"/>
            <a:r>
              <a:rPr lang="en-US" smtClean="0"/>
              <a:t>Edit Master text styles</a:t>
            </a:r>
          </a:p>
        </p:txBody>
      </p:sp>
      <p:sp>
        <p:nvSpPr>
          <p:cNvPr id="5" name="Date Placeholder 4"/>
          <p:cNvSpPr>
            <a:spLocks noGrp="1"/>
          </p:cNvSpPr>
          <p:nvPr>
            <p:ph type="dt" sz="half" idx="10"/>
          </p:nvPr>
        </p:nvSpPr>
        <p:spPr/>
        <p:txBody>
          <a:bodyPr/>
          <a:lstStyle/>
          <a:p>
            <a:fld id="{4D322ECA-011F-4E4F-A40A-145F7D47DF85}" type="datetimeFigureOut">
              <a:rPr lang="en-US" smtClean="0"/>
              <a:t>10/18/2021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740AF5-F4BD-4E04-8FA9-A7767FE3CF70}" type="slidenum">
              <a:rPr lang="en-US" smtClean="0"/>
              <a:t>‹#›</a:t>
            </a:fld>
            <a:endParaRPr lang="en-US"/>
          </a:p>
        </p:txBody>
      </p:sp>
    </p:spTree>
    <p:extLst>
      <p:ext uri="{BB962C8B-B14F-4D97-AF65-F5344CB8AC3E}">
        <p14:creationId xmlns:p14="http://schemas.microsoft.com/office/powerpoint/2010/main" val="1671180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79675" y="3408043"/>
            <a:ext cx="11610853" cy="11928160"/>
          </a:xfrm>
        </p:spPr>
        <p:txBody>
          <a:bodyPr anchor="b"/>
          <a:lstStyle>
            <a:lvl1pPr>
              <a:defRPr sz="12597"/>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304582" y="7360446"/>
            <a:ext cx="18224867" cy="36328810"/>
          </a:xfrm>
        </p:spPr>
        <p:txBody>
          <a:bodyPr anchor="t"/>
          <a:lstStyle>
            <a:lvl1pPr marL="0" indent="0">
              <a:buNone/>
              <a:defRPr sz="12597"/>
            </a:lvl1pPr>
            <a:lvl2pPr marL="1799866" indent="0">
              <a:buNone/>
              <a:defRPr sz="11024"/>
            </a:lvl2pPr>
            <a:lvl3pPr marL="3599733" indent="0">
              <a:buNone/>
              <a:defRPr sz="9449"/>
            </a:lvl3pPr>
            <a:lvl4pPr marL="5399599" indent="0">
              <a:buNone/>
              <a:defRPr sz="7874"/>
            </a:lvl4pPr>
            <a:lvl5pPr marL="7199468" indent="0">
              <a:buNone/>
              <a:defRPr sz="7874"/>
            </a:lvl5pPr>
            <a:lvl6pPr marL="8999334" indent="0">
              <a:buNone/>
              <a:defRPr sz="7874"/>
            </a:lvl6pPr>
            <a:lvl7pPr marL="10799200" indent="0">
              <a:buNone/>
              <a:defRPr sz="7874"/>
            </a:lvl7pPr>
            <a:lvl8pPr marL="12599068" indent="0">
              <a:buNone/>
              <a:defRPr sz="7874"/>
            </a:lvl8pPr>
            <a:lvl9pPr marL="14398934" indent="0">
              <a:buNone/>
              <a:defRPr sz="7874"/>
            </a:lvl9pPr>
          </a:lstStyle>
          <a:p>
            <a:r>
              <a:rPr lang="en-US" smtClean="0"/>
              <a:t>Click icon to add picture</a:t>
            </a:r>
            <a:endParaRPr lang="en-US" dirty="0"/>
          </a:p>
        </p:txBody>
      </p:sp>
      <p:sp>
        <p:nvSpPr>
          <p:cNvPr id="4" name="Text Placeholder 3"/>
          <p:cNvSpPr>
            <a:spLocks noGrp="1"/>
          </p:cNvSpPr>
          <p:nvPr>
            <p:ph type="body" sz="half" idx="2"/>
          </p:nvPr>
        </p:nvSpPr>
        <p:spPr>
          <a:xfrm>
            <a:off x="2479675" y="15336207"/>
            <a:ext cx="11610853" cy="28412210"/>
          </a:xfrm>
        </p:spPr>
        <p:txBody>
          <a:bodyPr/>
          <a:lstStyle>
            <a:lvl1pPr marL="0" indent="0">
              <a:buNone/>
              <a:defRPr sz="6299"/>
            </a:lvl1pPr>
            <a:lvl2pPr marL="1799866" indent="0">
              <a:buNone/>
              <a:defRPr sz="5512"/>
            </a:lvl2pPr>
            <a:lvl3pPr marL="3599733" indent="0">
              <a:buNone/>
              <a:defRPr sz="4724"/>
            </a:lvl3pPr>
            <a:lvl4pPr marL="5399599" indent="0">
              <a:buNone/>
              <a:defRPr sz="3937"/>
            </a:lvl4pPr>
            <a:lvl5pPr marL="7199468" indent="0">
              <a:buNone/>
              <a:defRPr sz="3937"/>
            </a:lvl5pPr>
            <a:lvl6pPr marL="8999334" indent="0">
              <a:buNone/>
              <a:defRPr sz="3937"/>
            </a:lvl6pPr>
            <a:lvl7pPr marL="10799200" indent="0">
              <a:buNone/>
              <a:defRPr sz="3937"/>
            </a:lvl7pPr>
            <a:lvl8pPr marL="12599068" indent="0">
              <a:buNone/>
              <a:defRPr sz="3937"/>
            </a:lvl8pPr>
            <a:lvl9pPr marL="14398934" indent="0">
              <a:buNone/>
              <a:defRPr sz="3937"/>
            </a:lvl9pPr>
          </a:lstStyle>
          <a:p>
            <a:pPr lvl="0"/>
            <a:r>
              <a:rPr lang="en-US" smtClean="0"/>
              <a:t>Edit Master text styles</a:t>
            </a:r>
          </a:p>
        </p:txBody>
      </p:sp>
      <p:sp>
        <p:nvSpPr>
          <p:cNvPr id="5" name="Date Placeholder 4"/>
          <p:cNvSpPr>
            <a:spLocks noGrp="1"/>
          </p:cNvSpPr>
          <p:nvPr>
            <p:ph type="dt" sz="half" idx="10"/>
          </p:nvPr>
        </p:nvSpPr>
        <p:spPr/>
        <p:txBody>
          <a:bodyPr/>
          <a:lstStyle/>
          <a:p>
            <a:fld id="{4D322ECA-011F-4E4F-A40A-145F7D47DF85}" type="datetimeFigureOut">
              <a:rPr lang="en-US" smtClean="0"/>
              <a:t>10/18/2021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740AF5-F4BD-4E04-8FA9-A7767FE3CF70}" type="slidenum">
              <a:rPr lang="en-US" smtClean="0"/>
              <a:t>‹#›</a:t>
            </a:fld>
            <a:endParaRPr lang="en-US"/>
          </a:p>
        </p:txBody>
      </p:sp>
    </p:spTree>
    <p:extLst>
      <p:ext uri="{BB962C8B-B14F-4D97-AF65-F5344CB8AC3E}">
        <p14:creationId xmlns:p14="http://schemas.microsoft.com/office/powerpoint/2010/main" val="29975251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474982" y="2721722"/>
            <a:ext cx="31049774" cy="988096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474982" y="13608517"/>
            <a:ext cx="31049774" cy="32435599"/>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474985" y="47381306"/>
            <a:ext cx="8099941" cy="2721704"/>
          </a:xfrm>
          <a:prstGeom prst="rect">
            <a:avLst/>
          </a:prstGeom>
        </p:spPr>
        <p:txBody>
          <a:bodyPr vert="horz" lIns="91440" tIns="45720" rIns="91440" bIns="45720" rtlCol="0" anchor="ctr"/>
          <a:lstStyle>
            <a:lvl1pPr algn="l">
              <a:defRPr sz="4724">
                <a:solidFill>
                  <a:schemeClr val="tx1">
                    <a:tint val="75000"/>
                  </a:schemeClr>
                </a:solidFill>
              </a:defRPr>
            </a:lvl1pPr>
          </a:lstStyle>
          <a:p>
            <a:fld id="{4D322ECA-011F-4E4F-A40A-145F7D47DF85}" type="datetimeFigureOut">
              <a:rPr lang="en-US" smtClean="0"/>
              <a:t>10/18/2021</a:t>
            </a:fld>
            <a:endParaRPr lang="en-US"/>
          </a:p>
        </p:txBody>
      </p:sp>
      <p:sp>
        <p:nvSpPr>
          <p:cNvPr id="5" name="Footer Placeholder 4"/>
          <p:cNvSpPr>
            <a:spLocks noGrp="1"/>
          </p:cNvSpPr>
          <p:nvPr>
            <p:ph type="ftr" sz="quarter" idx="3"/>
          </p:nvPr>
        </p:nvSpPr>
        <p:spPr>
          <a:xfrm>
            <a:off x="11924913" y="47381306"/>
            <a:ext cx="12149912" cy="2721704"/>
          </a:xfrm>
          <a:prstGeom prst="rect">
            <a:avLst/>
          </a:prstGeom>
        </p:spPr>
        <p:txBody>
          <a:bodyPr vert="horz" lIns="91440" tIns="45720" rIns="91440" bIns="45720" rtlCol="0" anchor="ctr"/>
          <a:lstStyle>
            <a:lvl1pPr algn="ctr">
              <a:defRPr sz="4724">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5424817" y="47381306"/>
            <a:ext cx="8099941" cy="2721704"/>
          </a:xfrm>
          <a:prstGeom prst="rect">
            <a:avLst/>
          </a:prstGeom>
        </p:spPr>
        <p:txBody>
          <a:bodyPr vert="horz" lIns="91440" tIns="45720" rIns="91440" bIns="45720" rtlCol="0" anchor="ctr"/>
          <a:lstStyle>
            <a:lvl1pPr algn="r">
              <a:defRPr sz="4724">
                <a:solidFill>
                  <a:schemeClr val="tx1">
                    <a:tint val="75000"/>
                  </a:schemeClr>
                </a:solidFill>
              </a:defRPr>
            </a:lvl1pPr>
          </a:lstStyle>
          <a:p>
            <a:fld id="{7F740AF5-F4BD-4E04-8FA9-A7767FE3CF70}" type="slidenum">
              <a:rPr lang="en-US" smtClean="0"/>
              <a:t>‹#›</a:t>
            </a:fld>
            <a:endParaRPr lang="en-US"/>
          </a:p>
        </p:txBody>
      </p:sp>
    </p:spTree>
    <p:extLst>
      <p:ext uri="{BB962C8B-B14F-4D97-AF65-F5344CB8AC3E}">
        <p14:creationId xmlns:p14="http://schemas.microsoft.com/office/powerpoint/2010/main" val="381648541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3599733" rtl="0" eaLnBrk="1" latinLnBrk="0" hangingPunct="1">
        <a:lnSpc>
          <a:spcPct val="90000"/>
        </a:lnSpc>
        <a:spcBef>
          <a:spcPct val="0"/>
        </a:spcBef>
        <a:buNone/>
        <a:defRPr sz="17323" kern="1200">
          <a:solidFill>
            <a:schemeClr val="tx1"/>
          </a:solidFill>
          <a:latin typeface="+mj-lt"/>
          <a:ea typeface="+mj-ea"/>
          <a:cs typeface="+mj-cs"/>
        </a:defRPr>
      </a:lvl1pPr>
    </p:titleStyle>
    <p:bodyStyle>
      <a:lvl1pPr marL="899932" indent="-899932" algn="l" defTabSz="3599733" rtl="0" eaLnBrk="1" latinLnBrk="0" hangingPunct="1">
        <a:lnSpc>
          <a:spcPct val="90000"/>
        </a:lnSpc>
        <a:spcBef>
          <a:spcPts val="3937"/>
        </a:spcBef>
        <a:buFont typeface="Arial" panose="020B0604020202020204" pitchFamily="34" charset="0"/>
        <a:buChar char="•"/>
        <a:defRPr sz="11024" kern="1200">
          <a:solidFill>
            <a:schemeClr val="tx1"/>
          </a:solidFill>
          <a:latin typeface="+mn-lt"/>
          <a:ea typeface="+mn-ea"/>
          <a:cs typeface="+mn-cs"/>
        </a:defRPr>
      </a:lvl1pPr>
      <a:lvl2pPr marL="2699801" indent="-899932" algn="l" defTabSz="3599733" rtl="0" eaLnBrk="1" latinLnBrk="0" hangingPunct="1">
        <a:lnSpc>
          <a:spcPct val="90000"/>
        </a:lnSpc>
        <a:spcBef>
          <a:spcPts val="1968"/>
        </a:spcBef>
        <a:buFont typeface="Arial" panose="020B0604020202020204" pitchFamily="34" charset="0"/>
        <a:buChar char="•"/>
        <a:defRPr sz="9449" kern="1200">
          <a:solidFill>
            <a:schemeClr val="tx1"/>
          </a:solidFill>
          <a:latin typeface="+mn-lt"/>
          <a:ea typeface="+mn-ea"/>
          <a:cs typeface="+mn-cs"/>
        </a:defRPr>
      </a:lvl2pPr>
      <a:lvl3pPr marL="4499667" indent="-899932" algn="l" defTabSz="3599733" rtl="0" eaLnBrk="1" latinLnBrk="0" hangingPunct="1">
        <a:lnSpc>
          <a:spcPct val="90000"/>
        </a:lnSpc>
        <a:spcBef>
          <a:spcPts val="1968"/>
        </a:spcBef>
        <a:buFont typeface="Arial" panose="020B0604020202020204" pitchFamily="34" charset="0"/>
        <a:buChar char="•"/>
        <a:defRPr sz="7874" kern="1200">
          <a:solidFill>
            <a:schemeClr val="tx1"/>
          </a:solidFill>
          <a:latin typeface="+mn-lt"/>
          <a:ea typeface="+mn-ea"/>
          <a:cs typeface="+mn-cs"/>
        </a:defRPr>
      </a:lvl3pPr>
      <a:lvl4pPr marL="6299534" indent="-899932" algn="l" defTabSz="3599733" rtl="0" eaLnBrk="1" latinLnBrk="0" hangingPunct="1">
        <a:lnSpc>
          <a:spcPct val="90000"/>
        </a:lnSpc>
        <a:spcBef>
          <a:spcPts val="1968"/>
        </a:spcBef>
        <a:buFont typeface="Arial" panose="020B0604020202020204" pitchFamily="34" charset="0"/>
        <a:buChar char="•"/>
        <a:defRPr sz="7087" kern="1200">
          <a:solidFill>
            <a:schemeClr val="tx1"/>
          </a:solidFill>
          <a:latin typeface="+mn-lt"/>
          <a:ea typeface="+mn-ea"/>
          <a:cs typeface="+mn-cs"/>
        </a:defRPr>
      </a:lvl4pPr>
      <a:lvl5pPr marL="8099401" indent="-899932" algn="l" defTabSz="3599733" rtl="0" eaLnBrk="1" latinLnBrk="0" hangingPunct="1">
        <a:lnSpc>
          <a:spcPct val="90000"/>
        </a:lnSpc>
        <a:spcBef>
          <a:spcPts val="1968"/>
        </a:spcBef>
        <a:buFont typeface="Arial" panose="020B0604020202020204" pitchFamily="34" charset="0"/>
        <a:buChar char="•"/>
        <a:defRPr sz="7087" kern="1200">
          <a:solidFill>
            <a:schemeClr val="tx1"/>
          </a:solidFill>
          <a:latin typeface="+mn-lt"/>
          <a:ea typeface="+mn-ea"/>
          <a:cs typeface="+mn-cs"/>
        </a:defRPr>
      </a:lvl5pPr>
      <a:lvl6pPr marL="9899268" indent="-899932" algn="l" defTabSz="3599733" rtl="0" eaLnBrk="1" latinLnBrk="0" hangingPunct="1">
        <a:lnSpc>
          <a:spcPct val="90000"/>
        </a:lnSpc>
        <a:spcBef>
          <a:spcPts val="1968"/>
        </a:spcBef>
        <a:buFont typeface="Arial" panose="020B0604020202020204" pitchFamily="34" charset="0"/>
        <a:buChar char="•"/>
        <a:defRPr sz="7087" kern="1200">
          <a:solidFill>
            <a:schemeClr val="tx1"/>
          </a:solidFill>
          <a:latin typeface="+mn-lt"/>
          <a:ea typeface="+mn-ea"/>
          <a:cs typeface="+mn-cs"/>
        </a:defRPr>
      </a:lvl6pPr>
      <a:lvl7pPr marL="11699135" indent="-899932" algn="l" defTabSz="3599733" rtl="0" eaLnBrk="1" latinLnBrk="0" hangingPunct="1">
        <a:lnSpc>
          <a:spcPct val="90000"/>
        </a:lnSpc>
        <a:spcBef>
          <a:spcPts val="1968"/>
        </a:spcBef>
        <a:buFont typeface="Arial" panose="020B0604020202020204" pitchFamily="34" charset="0"/>
        <a:buChar char="•"/>
        <a:defRPr sz="7087" kern="1200">
          <a:solidFill>
            <a:schemeClr val="tx1"/>
          </a:solidFill>
          <a:latin typeface="+mn-lt"/>
          <a:ea typeface="+mn-ea"/>
          <a:cs typeface="+mn-cs"/>
        </a:defRPr>
      </a:lvl7pPr>
      <a:lvl8pPr marL="13499001" indent="-899932" algn="l" defTabSz="3599733" rtl="0" eaLnBrk="1" latinLnBrk="0" hangingPunct="1">
        <a:lnSpc>
          <a:spcPct val="90000"/>
        </a:lnSpc>
        <a:spcBef>
          <a:spcPts val="1968"/>
        </a:spcBef>
        <a:buFont typeface="Arial" panose="020B0604020202020204" pitchFamily="34" charset="0"/>
        <a:buChar char="•"/>
        <a:defRPr sz="7087" kern="1200">
          <a:solidFill>
            <a:schemeClr val="tx1"/>
          </a:solidFill>
          <a:latin typeface="+mn-lt"/>
          <a:ea typeface="+mn-ea"/>
          <a:cs typeface="+mn-cs"/>
        </a:defRPr>
      </a:lvl8pPr>
      <a:lvl9pPr marL="15298868" indent="-899932" algn="l" defTabSz="3599733" rtl="0" eaLnBrk="1" latinLnBrk="0" hangingPunct="1">
        <a:lnSpc>
          <a:spcPct val="90000"/>
        </a:lnSpc>
        <a:spcBef>
          <a:spcPts val="1968"/>
        </a:spcBef>
        <a:buFont typeface="Arial" panose="020B0604020202020204" pitchFamily="34" charset="0"/>
        <a:buChar char="•"/>
        <a:defRPr sz="7087" kern="1200">
          <a:solidFill>
            <a:schemeClr val="tx1"/>
          </a:solidFill>
          <a:latin typeface="+mn-lt"/>
          <a:ea typeface="+mn-ea"/>
          <a:cs typeface="+mn-cs"/>
        </a:defRPr>
      </a:lvl9pPr>
    </p:bodyStyle>
    <p:otherStyle>
      <a:defPPr>
        <a:defRPr lang="en-US"/>
      </a:defPPr>
      <a:lvl1pPr marL="0" algn="l" defTabSz="3599733" rtl="0" eaLnBrk="1" latinLnBrk="0" hangingPunct="1">
        <a:defRPr sz="7087" kern="1200">
          <a:solidFill>
            <a:schemeClr val="tx1"/>
          </a:solidFill>
          <a:latin typeface="+mn-lt"/>
          <a:ea typeface="+mn-ea"/>
          <a:cs typeface="+mn-cs"/>
        </a:defRPr>
      </a:lvl1pPr>
      <a:lvl2pPr marL="1799866" algn="l" defTabSz="3599733" rtl="0" eaLnBrk="1" latinLnBrk="0" hangingPunct="1">
        <a:defRPr sz="7087" kern="1200">
          <a:solidFill>
            <a:schemeClr val="tx1"/>
          </a:solidFill>
          <a:latin typeface="+mn-lt"/>
          <a:ea typeface="+mn-ea"/>
          <a:cs typeface="+mn-cs"/>
        </a:defRPr>
      </a:lvl2pPr>
      <a:lvl3pPr marL="3599733" algn="l" defTabSz="3599733" rtl="0" eaLnBrk="1" latinLnBrk="0" hangingPunct="1">
        <a:defRPr sz="7087" kern="1200">
          <a:solidFill>
            <a:schemeClr val="tx1"/>
          </a:solidFill>
          <a:latin typeface="+mn-lt"/>
          <a:ea typeface="+mn-ea"/>
          <a:cs typeface="+mn-cs"/>
        </a:defRPr>
      </a:lvl3pPr>
      <a:lvl4pPr marL="5399599" algn="l" defTabSz="3599733" rtl="0" eaLnBrk="1" latinLnBrk="0" hangingPunct="1">
        <a:defRPr sz="7087" kern="1200">
          <a:solidFill>
            <a:schemeClr val="tx1"/>
          </a:solidFill>
          <a:latin typeface="+mn-lt"/>
          <a:ea typeface="+mn-ea"/>
          <a:cs typeface="+mn-cs"/>
        </a:defRPr>
      </a:lvl4pPr>
      <a:lvl5pPr marL="7199468" algn="l" defTabSz="3599733" rtl="0" eaLnBrk="1" latinLnBrk="0" hangingPunct="1">
        <a:defRPr sz="7087" kern="1200">
          <a:solidFill>
            <a:schemeClr val="tx1"/>
          </a:solidFill>
          <a:latin typeface="+mn-lt"/>
          <a:ea typeface="+mn-ea"/>
          <a:cs typeface="+mn-cs"/>
        </a:defRPr>
      </a:lvl5pPr>
      <a:lvl6pPr marL="8999334" algn="l" defTabSz="3599733" rtl="0" eaLnBrk="1" latinLnBrk="0" hangingPunct="1">
        <a:defRPr sz="7087" kern="1200">
          <a:solidFill>
            <a:schemeClr val="tx1"/>
          </a:solidFill>
          <a:latin typeface="+mn-lt"/>
          <a:ea typeface="+mn-ea"/>
          <a:cs typeface="+mn-cs"/>
        </a:defRPr>
      </a:lvl6pPr>
      <a:lvl7pPr marL="10799200" algn="l" defTabSz="3599733" rtl="0" eaLnBrk="1" latinLnBrk="0" hangingPunct="1">
        <a:defRPr sz="7087" kern="1200">
          <a:solidFill>
            <a:schemeClr val="tx1"/>
          </a:solidFill>
          <a:latin typeface="+mn-lt"/>
          <a:ea typeface="+mn-ea"/>
          <a:cs typeface="+mn-cs"/>
        </a:defRPr>
      </a:lvl7pPr>
      <a:lvl8pPr marL="12599068" algn="l" defTabSz="3599733" rtl="0" eaLnBrk="1" latinLnBrk="0" hangingPunct="1">
        <a:defRPr sz="7087" kern="1200">
          <a:solidFill>
            <a:schemeClr val="tx1"/>
          </a:solidFill>
          <a:latin typeface="+mn-lt"/>
          <a:ea typeface="+mn-ea"/>
          <a:cs typeface="+mn-cs"/>
        </a:defRPr>
      </a:lvl8pPr>
      <a:lvl9pPr marL="14398934" algn="l" defTabSz="3599733" rtl="0" eaLnBrk="1" latinLnBrk="0" hangingPunct="1">
        <a:defRPr sz="708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png"/><Relationship Id="rId13" Type="http://schemas.openxmlformats.org/officeDocument/2006/relationships/image" Target="../media/image8.png"/><Relationship Id="rId3" Type="http://schemas.openxmlformats.org/officeDocument/2006/relationships/notesSlide" Target="../notesSlides/notesSlide1.xml"/><Relationship Id="rId7" Type="http://schemas.openxmlformats.org/officeDocument/2006/relationships/oleObject" Target="../embeddings/oleObject1.bin"/><Relationship Id="rId12" Type="http://schemas.openxmlformats.org/officeDocument/2006/relationships/image" Target="../media/image7.png"/><Relationship Id="rId2" Type="http://schemas.openxmlformats.org/officeDocument/2006/relationships/slideLayout" Target="../slideLayouts/slideLayout1.xml"/><Relationship Id="rId16" Type="http://schemas.openxmlformats.org/officeDocument/2006/relationships/image" Target="../media/image10.png"/><Relationship Id="rId1" Type="http://schemas.openxmlformats.org/officeDocument/2006/relationships/vmlDrawing" Target="../drawings/vmlDrawing1.vml"/><Relationship Id="rId6" Type="http://schemas.openxmlformats.org/officeDocument/2006/relationships/image" Target="../media/image4.png"/><Relationship Id="rId11" Type="http://schemas.openxmlformats.org/officeDocument/2006/relationships/image" Target="../media/image6.png"/><Relationship Id="rId5" Type="http://schemas.openxmlformats.org/officeDocument/2006/relationships/image" Target="../media/image3.jpeg"/><Relationship Id="rId15" Type="http://schemas.microsoft.com/office/2007/relationships/hdphoto" Target="../media/hdphoto2.wdp"/><Relationship Id="rId10" Type="http://schemas.microsoft.com/office/2007/relationships/hdphoto" Target="../media/hdphoto1.wdp"/><Relationship Id="rId4" Type="http://schemas.openxmlformats.org/officeDocument/2006/relationships/image" Target="../media/image2.jpg"/><Relationship Id="rId9" Type="http://schemas.openxmlformats.org/officeDocument/2006/relationships/image" Target="../media/image5.png"/><Relationship Id="rId1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952500" y="7960520"/>
            <a:ext cx="16560000" cy="1235175"/>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21" name="Rounded Rectangle 20"/>
          <p:cNvSpPr/>
          <p:nvPr/>
        </p:nvSpPr>
        <p:spPr>
          <a:xfrm>
            <a:off x="18196633" y="18731479"/>
            <a:ext cx="16560000" cy="1235174"/>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24" name="Rounded Rectangle 23"/>
          <p:cNvSpPr/>
          <p:nvPr/>
        </p:nvSpPr>
        <p:spPr>
          <a:xfrm>
            <a:off x="734132" y="16311593"/>
            <a:ext cx="16560000" cy="1133301"/>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25" name="Rounded Rectangle 24"/>
          <p:cNvSpPr/>
          <p:nvPr/>
        </p:nvSpPr>
        <p:spPr>
          <a:xfrm>
            <a:off x="18402241" y="30238039"/>
            <a:ext cx="16560000" cy="1235174"/>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26" name="Rounded Rectangle 25"/>
          <p:cNvSpPr/>
          <p:nvPr/>
        </p:nvSpPr>
        <p:spPr>
          <a:xfrm>
            <a:off x="978829" y="25820281"/>
            <a:ext cx="16560000" cy="1235175"/>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27" name="Rounded Rectangle 26"/>
          <p:cNvSpPr/>
          <p:nvPr/>
        </p:nvSpPr>
        <p:spPr>
          <a:xfrm>
            <a:off x="997970" y="40421745"/>
            <a:ext cx="16041110" cy="1359476"/>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2" name="Rectangle 1"/>
          <p:cNvSpPr/>
          <p:nvPr/>
        </p:nvSpPr>
        <p:spPr>
          <a:xfrm>
            <a:off x="-70415" y="0"/>
            <a:ext cx="35999738" cy="7439298"/>
          </a:xfrm>
          <a:prstGeom prst="rect">
            <a:avLst/>
          </a:prstGeom>
          <a:solidFill>
            <a:schemeClr val="accent1"/>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2160"/>
          </a:p>
        </p:txBody>
      </p:sp>
      <p:sp>
        <p:nvSpPr>
          <p:cNvPr id="4" name="Rectangle 3"/>
          <p:cNvSpPr/>
          <p:nvPr/>
        </p:nvSpPr>
        <p:spPr>
          <a:xfrm>
            <a:off x="1851803" y="744845"/>
            <a:ext cx="32199284" cy="3084819"/>
          </a:xfrm>
          <a:prstGeom prst="rect">
            <a:avLst/>
          </a:prstGeom>
        </p:spPr>
        <p:txBody>
          <a:bodyPr wrap="square">
            <a:spAutoFit/>
          </a:bodyPr>
          <a:lstStyle/>
          <a:p>
            <a:pPr algn="ctr"/>
            <a:r>
              <a:rPr lang="en-US" sz="9723" b="1">
                <a:solidFill>
                  <a:schemeClr val="bg1"/>
                </a:solidFill>
                <a:latin typeface="Arial Black" panose="020B0A04020102020204" pitchFamily="34" charset="0"/>
                <a:ea typeface="Calibri" panose="020F0502020204030204" pitchFamily="34" charset="0"/>
              </a:rPr>
              <a:t>Risk Analysis and Assessment of the Security Level of the Electronic Educational System</a:t>
            </a:r>
            <a:endParaRPr lang="en-US" sz="9723" dirty="0">
              <a:solidFill>
                <a:schemeClr val="bg1"/>
              </a:solidFill>
              <a:latin typeface="Arial Black" panose="020B0A04020102020204" pitchFamily="34" charset="0"/>
            </a:endParaRPr>
          </a:p>
        </p:txBody>
      </p:sp>
      <p:sp>
        <p:nvSpPr>
          <p:cNvPr id="6" name="Rectangle 5"/>
          <p:cNvSpPr/>
          <p:nvPr/>
        </p:nvSpPr>
        <p:spPr>
          <a:xfrm>
            <a:off x="18519583" y="31894344"/>
            <a:ext cx="16559990" cy="9947595"/>
          </a:xfrm>
          <a:prstGeom prst="rect">
            <a:avLst/>
          </a:prstGeom>
        </p:spPr>
        <p:txBody>
          <a:bodyPr wrap="square">
            <a:spAutoFit/>
          </a:bodyPr>
          <a:lstStyle/>
          <a:p>
            <a:pPr algn="just"/>
            <a:r>
              <a:rPr lang="en-US" sz="3202" dirty="0" smtClean="0">
                <a:latin typeface="Rockwell" panose="02060603020205020403" pitchFamily="18" charset="0"/>
              </a:rPr>
              <a:t>[</a:t>
            </a:r>
            <a:r>
              <a:rPr lang="en-US" sz="3202" dirty="0">
                <a:solidFill>
                  <a:schemeClr val="tx1">
                    <a:lumMod val="95000"/>
                    <a:lumOff val="5000"/>
                  </a:schemeClr>
                </a:solidFill>
                <a:latin typeface="Rockwell" panose="02060603020205020403" pitchFamily="18" charset="0"/>
              </a:rPr>
              <a:t>1]  V. V. </a:t>
            </a:r>
            <a:r>
              <a:rPr lang="en-US" sz="3202" dirty="0" err="1">
                <a:solidFill>
                  <a:schemeClr val="tx1">
                    <a:lumMod val="95000"/>
                    <a:lumOff val="5000"/>
                  </a:schemeClr>
                </a:solidFill>
                <a:latin typeface="Rockwell" panose="02060603020205020403" pitchFamily="18" charset="0"/>
              </a:rPr>
              <a:t>Gafner</a:t>
            </a:r>
            <a:r>
              <a:rPr lang="en-US" sz="3202" dirty="0">
                <a:solidFill>
                  <a:schemeClr val="tx1">
                    <a:lumMod val="95000"/>
                    <a:lumOff val="5000"/>
                  </a:schemeClr>
                </a:solidFill>
                <a:latin typeface="Rockwell" panose="02060603020205020403" pitchFamily="18" charset="0"/>
              </a:rPr>
              <a:t>, </a:t>
            </a:r>
            <a:r>
              <a:rPr lang="en-US" sz="3202" dirty="0" err="1">
                <a:solidFill>
                  <a:schemeClr val="tx1">
                    <a:lumMod val="95000"/>
                    <a:lumOff val="5000"/>
                  </a:schemeClr>
                </a:solidFill>
                <a:latin typeface="Rockwell" panose="02060603020205020403" pitchFamily="18" charset="0"/>
              </a:rPr>
              <a:t>Informazionnaya</a:t>
            </a:r>
            <a:r>
              <a:rPr lang="en-US" sz="3202" dirty="0">
                <a:solidFill>
                  <a:schemeClr val="tx1">
                    <a:lumMod val="95000"/>
                    <a:lumOff val="5000"/>
                  </a:schemeClr>
                </a:solidFill>
                <a:latin typeface="Rockwell" panose="02060603020205020403" pitchFamily="18" charset="0"/>
              </a:rPr>
              <a:t> </a:t>
            </a:r>
            <a:r>
              <a:rPr lang="en-US" sz="3202" dirty="0" err="1">
                <a:solidFill>
                  <a:schemeClr val="tx1">
                    <a:lumMod val="95000"/>
                    <a:lumOff val="5000"/>
                  </a:schemeClr>
                </a:solidFill>
                <a:latin typeface="Rockwell" panose="02060603020205020403" pitchFamily="18" charset="0"/>
              </a:rPr>
              <a:t>bezopasnost</a:t>
            </a:r>
            <a:r>
              <a:rPr lang="en-US" sz="3202" dirty="0">
                <a:solidFill>
                  <a:schemeClr val="tx1">
                    <a:lumMod val="95000"/>
                    <a:lumOff val="5000"/>
                  </a:schemeClr>
                </a:solidFill>
                <a:latin typeface="Rockwell" panose="02060603020205020403" pitchFamily="18" charset="0"/>
              </a:rPr>
              <a:t>. - M.: </a:t>
            </a:r>
            <a:r>
              <a:rPr lang="en-US" sz="3202" dirty="0" err="1">
                <a:solidFill>
                  <a:schemeClr val="tx1">
                    <a:lumMod val="95000"/>
                    <a:lumOff val="5000"/>
                  </a:schemeClr>
                </a:solidFill>
                <a:latin typeface="Rockwell" panose="02060603020205020403" pitchFamily="18" charset="0"/>
              </a:rPr>
              <a:t>Fenix</a:t>
            </a:r>
            <a:r>
              <a:rPr lang="en-US" sz="3202" dirty="0">
                <a:solidFill>
                  <a:schemeClr val="tx1">
                    <a:lumMod val="95000"/>
                    <a:lumOff val="5000"/>
                  </a:schemeClr>
                </a:solidFill>
                <a:latin typeface="Rockwell" panose="02060603020205020403" pitchFamily="18" charset="0"/>
              </a:rPr>
              <a:t>, 2017, 336 p.</a:t>
            </a:r>
          </a:p>
          <a:p>
            <a:pPr algn="just"/>
            <a:r>
              <a:rPr lang="en-US" sz="3202" dirty="0">
                <a:solidFill>
                  <a:schemeClr val="tx1">
                    <a:lumMod val="95000"/>
                    <a:lumOff val="5000"/>
                  </a:schemeClr>
                </a:solidFill>
                <a:latin typeface="Rockwell" panose="02060603020205020403" pitchFamily="18" charset="0"/>
              </a:rPr>
              <a:t>[2]  P.P. </a:t>
            </a:r>
            <a:r>
              <a:rPr lang="en-US" sz="3202" dirty="0" err="1">
                <a:solidFill>
                  <a:schemeClr val="tx1">
                    <a:lumMod val="95000"/>
                    <a:lumOff val="5000"/>
                  </a:schemeClr>
                </a:solidFill>
                <a:latin typeface="Rockwell" panose="02060603020205020403" pitchFamily="18" charset="0"/>
              </a:rPr>
              <a:t>Urbanovich</a:t>
            </a:r>
            <a:r>
              <a:rPr lang="en-US" sz="3202" dirty="0">
                <a:solidFill>
                  <a:schemeClr val="tx1">
                    <a:lumMod val="95000"/>
                    <a:lumOff val="5000"/>
                  </a:schemeClr>
                </a:solidFill>
                <a:latin typeface="Rockwell" panose="02060603020205020403" pitchFamily="18" charset="0"/>
              </a:rPr>
              <a:t>. </a:t>
            </a:r>
            <a:r>
              <a:rPr lang="en-US" sz="3202" dirty="0" err="1">
                <a:solidFill>
                  <a:schemeClr val="tx1">
                    <a:lumMod val="95000"/>
                    <a:lumOff val="5000"/>
                  </a:schemeClr>
                </a:solidFill>
                <a:latin typeface="Rockwell" panose="02060603020205020403" pitchFamily="18" charset="0"/>
              </a:rPr>
              <a:t>Informazionnaya</a:t>
            </a:r>
            <a:r>
              <a:rPr lang="en-US" sz="3202" dirty="0">
                <a:solidFill>
                  <a:schemeClr val="tx1">
                    <a:lumMod val="95000"/>
                    <a:lumOff val="5000"/>
                  </a:schemeClr>
                </a:solidFill>
                <a:latin typeface="Rockwell" panose="02060603020205020403" pitchFamily="18" charset="0"/>
              </a:rPr>
              <a:t> </a:t>
            </a:r>
            <a:r>
              <a:rPr lang="en-US" sz="3202" dirty="0" err="1">
                <a:solidFill>
                  <a:schemeClr val="tx1">
                    <a:lumMod val="95000"/>
                    <a:lumOff val="5000"/>
                  </a:schemeClr>
                </a:solidFill>
                <a:latin typeface="Rockwell" panose="02060603020205020403" pitchFamily="18" charset="0"/>
              </a:rPr>
              <a:t>bezopasnost</a:t>
            </a:r>
            <a:r>
              <a:rPr lang="en-US" sz="3202" dirty="0">
                <a:solidFill>
                  <a:schemeClr val="tx1">
                    <a:lumMod val="95000"/>
                    <a:lumOff val="5000"/>
                  </a:schemeClr>
                </a:solidFill>
                <a:latin typeface="Rockwell" panose="02060603020205020403" pitchFamily="18" charset="0"/>
              </a:rPr>
              <a:t> I </a:t>
            </a:r>
            <a:r>
              <a:rPr lang="en-US" sz="3202" dirty="0" err="1">
                <a:solidFill>
                  <a:schemeClr val="tx1">
                    <a:lumMod val="95000"/>
                    <a:lumOff val="5000"/>
                  </a:schemeClr>
                </a:solidFill>
                <a:latin typeface="Rockwell" panose="02060603020205020403" pitchFamily="18" charset="0"/>
              </a:rPr>
              <a:t>nadejnost</a:t>
            </a:r>
            <a:r>
              <a:rPr lang="en-US" sz="3202" dirty="0">
                <a:solidFill>
                  <a:schemeClr val="tx1">
                    <a:lumMod val="95000"/>
                    <a:lumOff val="5000"/>
                  </a:schemeClr>
                </a:solidFill>
                <a:latin typeface="Rockwell" panose="02060603020205020403" pitchFamily="18" charset="0"/>
              </a:rPr>
              <a:t> </a:t>
            </a:r>
            <a:r>
              <a:rPr lang="en-US" sz="3202" dirty="0" err="1">
                <a:solidFill>
                  <a:schemeClr val="tx1">
                    <a:lumMod val="95000"/>
                    <a:lumOff val="5000"/>
                  </a:schemeClr>
                </a:solidFill>
                <a:latin typeface="Rockwell" panose="02060603020205020403" pitchFamily="18" charset="0"/>
              </a:rPr>
              <a:t>sistem</a:t>
            </a:r>
            <a:r>
              <a:rPr lang="en-US" sz="3202" dirty="0">
                <a:solidFill>
                  <a:schemeClr val="tx1">
                    <a:lumMod val="95000"/>
                    <a:lumOff val="5000"/>
                  </a:schemeClr>
                </a:solidFill>
                <a:latin typeface="Rockwell" panose="02060603020205020403" pitchFamily="18" charset="0"/>
              </a:rPr>
              <a:t>  – Minsk: BGTU, 2007, 90 p.</a:t>
            </a:r>
          </a:p>
          <a:p>
            <a:pPr algn="just"/>
            <a:r>
              <a:rPr lang="en-US" sz="3202" dirty="0">
                <a:solidFill>
                  <a:schemeClr val="tx1">
                    <a:lumMod val="95000"/>
                    <a:lumOff val="5000"/>
                  </a:schemeClr>
                </a:solidFill>
                <a:latin typeface="Rockwell" panose="02060603020205020403" pitchFamily="18" charset="0"/>
              </a:rPr>
              <a:t>[3]   G. Gagne, P. B. Galvin, A. </a:t>
            </a:r>
            <a:r>
              <a:rPr lang="en-US" sz="3202" dirty="0" err="1">
                <a:solidFill>
                  <a:schemeClr val="tx1">
                    <a:lumMod val="95000"/>
                    <a:lumOff val="5000"/>
                  </a:schemeClr>
                </a:solidFill>
                <a:latin typeface="Rockwell" panose="02060603020205020403" pitchFamily="18" charset="0"/>
              </a:rPr>
              <a:t>Silberschatz</a:t>
            </a:r>
            <a:r>
              <a:rPr lang="en-US" sz="3202" dirty="0">
                <a:solidFill>
                  <a:schemeClr val="tx1">
                    <a:lumMod val="95000"/>
                    <a:lumOff val="5000"/>
                  </a:schemeClr>
                </a:solidFill>
                <a:latin typeface="Rockwell" panose="02060603020205020403" pitchFamily="18" charset="0"/>
              </a:rPr>
              <a:t>? Operating System Concepts, Publisher: John Wiley &amp; Sons, 2012, p. 312.</a:t>
            </a:r>
          </a:p>
          <a:p>
            <a:pPr algn="just"/>
            <a:r>
              <a:rPr lang="en-US" sz="3202" dirty="0">
                <a:solidFill>
                  <a:schemeClr val="tx1">
                    <a:lumMod val="95000"/>
                    <a:lumOff val="5000"/>
                  </a:schemeClr>
                </a:solidFill>
                <a:latin typeface="Rockwell" panose="02060603020205020403" pitchFamily="18" charset="0"/>
              </a:rPr>
              <a:t>[4]    S. </a:t>
            </a:r>
            <a:r>
              <a:rPr lang="en-US" sz="3202" dirty="0" err="1">
                <a:solidFill>
                  <a:schemeClr val="tx1">
                    <a:lumMod val="95000"/>
                    <a:lumOff val="5000"/>
                  </a:schemeClr>
                </a:solidFill>
                <a:latin typeface="Rockwell" panose="02060603020205020403" pitchFamily="18" charset="0"/>
              </a:rPr>
              <a:t>Fogie</a:t>
            </a:r>
            <a:r>
              <a:rPr lang="en-US" sz="3202" dirty="0">
                <a:solidFill>
                  <a:schemeClr val="tx1">
                    <a:lumMod val="95000"/>
                    <a:lumOff val="5000"/>
                  </a:schemeClr>
                </a:solidFill>
                <a:latin typeface="Rockwell" panose="02060603020205020403" pitchFamily="18" charset="0"/>
              </a:rPr>
              <a:t>, J. Grossman, R. Hansen, A. </a:t>
            </a:r>
            <a:r>
              <a:rPr lang="en-US" sz="3202" dirty="0" err="1">
                <a:solidFill>
                  <a:schemeClr val="tx1">
                    <a:lumMod val="95000"/>
                    <a:lumOff val="5000"/>
                  </a:schemeClr>
                </a:solidFill>
                <a:latin typeface="Rockwell" panose="02060603020205020403" pitchFamily="18" charset="0"/>
              </a:rPr>
              <a:t>Rager</a:t>
            </a:r>
            <a:r>
              <a:rPr lang="en-US" sz="3202" dirty="0">
                <a:solidFill>
                  <a:schemeClr val="tx1">
                    <a:lumMod val="95000"/>
                    <a:lumOff val="5000"/>
                  </a:schemeClr>
                </a:solidFill>
                <a:latin typeface="Rockwell" panose="02060603020205020403" pitchFamily="18" charset="0"/>
              </a:rPr>
              <a:t>, </a:t>
            </a:r>
            <a:r>
              <a:rPr lang="en-US" sz="3202" dirty="0" err="1">
                <a:solidFill>
                  <a:schemeClr val="tx1">
                    <a:lumMod val="95000"/>
                    <a:lumOff val="5000"/>
                  </a:schemeClr>
                </a:solidFill>
                <a:latin typeface="Rockwell" panose="02060603020205020403" pitchFamily="18" charset="0"/>
              </a:rPr>
              <a:t>P.Petkov</a:t>
            </a:r>
            <a:r>
              <a:rPr lang="en-US" sz="3202" dirty="0">
                <a:solidFill>
                  <a:schemeClr val="tx1">
                    <a:lumMod val="95000"/>
                    <a:lumOff val="5000"/>
                  </a:schemeClr>
                </a:solidFill>
                <a:latin typeface="Rockwell" panose="02060603020205020403" pitchFamily="18" charset="0"/>
              </a:rPr>
              <a:t>. XSS attacks: Cross Site Scripting exploits and defense – Seth </a:t>
            </a:r>
            <a:r>
              <a:rPr lang="en-US" sz="3202" dirty="0" err="1">
                <a:solidFill>
                  <a:schemeClr val="tx1">
                    <a:lumMod val="95000"/>
                    <a:lumOff val="5000"/>
                  </a:schemeClr>
                </a:solidFill>
                <a:latin typeface="Rockwell" panose="02060603020205020403" pitchFamily="18" charset="0"/>
              </a:rPr>
              <a:t>Fogie</a:t>
            </a:r>
            <a:r>
              <a:rPr lang="en-US" sz="3202" dirty="0">
                <a:solidFill>
                  <a:schemeClr val="tx1">
                    <a:lumMod val="95000"/>
                    <a:lumOff val="5000"/>
                  </a:schemeClr>
                </a:solidFill>
                <a:latin typeface="Rockwell" panose="02060603020205020403" pitchFamily="18" charset="0"/>
              </a:rPr>
              <a:t>, Oxford: Elsevier, 2007. 448 p.</a:t>
            </a:r>
          </a:p>
          <a:p>
            <a:pPr algn="just"/>
            <a:r>
              <a:rPr lang="en-US" sz="3202" dirty="0">
                <a:solidFill>
                  <a:schemeClr val="tx1">
                    <a:lumMod val="95000"/>
                    <a:lumOff val="5000"/>
                  </a:schemeClr>
                </a:solidFill>
                <a:latin typeface="Rockwell" panose="02060603020205020403" pitchFamily="18" charset="0"/>
              </a:rPr>
              <a:t>[5]    M. Denis, C. </a:t>
            </a:r>
            <a:r>
              <a:rPr lang="en-US" sz="3202" dirty="0" err="1">
                <a:solidFill>
                  <a:schemeClr val="tx1">
                    <a:lumMod val="95000"/>
                    <a:lumOff val="5000"/>
                  </a:schemeClr>
                </a:solidFill>
                <a:latin typeface="Rockwell" panose="02060603020205020403" pitchFamily="18" charset="0"/>
              </a:rPr>
              <a:t>Zena</a:t>
            </a:r>
            <a:r>
              <a:rPr lang="en-US" sz="3202" dirty="0">
                <a:solidFill>
                  <a:schemeClr val="tx1">
                    <a:lumMod val="95000"/>
                    <a:lumOff val="5000"/>
                  </a:schemeClr>
                </a:solidFill>
                <a:latin typeface="Rockwell" panose="02060603020205020403" pitchFamily="18" charset="0"/>
              </a:rPr>
              <a:t>, T. </a:t>
            </a:r>
            <a:r>
              <a:rPr lang="en-US" sz="3202" dirty="0" err="1">
                <a:solidFill>
                  <a:schemeClr val="tx1">
                    <a:lumMod val="95000"/>
                    <a:lumOff val="5000"/>
                  </a:schemeClr>
                </a:solidFill>
                <a:latin typeface="Rockwell" panose="02060603020205020403" pitchFamily="18" charset="0"/>
              </a:rPr>
              <a:t>Hayajneh</a:t>
            </a:r>
            <a:r>
              <a:rPr lang="en-US" sz="3202" dirty="0">
                <a:solidFill>
                  <a:schemeClr val="tx1">
                    <a:lumMod val="95000"/>
                    <a:lumOff val="5000"/>
                  </a:schemeClr>
                </a:solidFill>
                <a:latin typeface="Rockwell" panose="02060603020205020403" pitchFamily="18" charset="0"/>
              </a:rPr>
              <a:t>, “Penetration Testing: Concepts, Attack Methods, and Defense Strategies”, ISBN: 978-1-4673-8490-2, DOI: 10.1109/LISAT. 2016.</a:t>
            </a:r>
          </a:p>
          <a:p>
            <a:pPr algn="just"/>
            <a:r>
              <a:rPr lang="en-US" sz="3202" dirty="0">
                <a:solidFill>
                  <a:schemeClr val="tx1">
                    <a:lumMod val="95000"/>
                    <a:lumOff val="5000"/>
                  </a:schemeClr>
                </a:solidFill>
                <a:latin typeface="Rockwell" panose="02060603020205020403" pitchFamily="18" charset="0"/>
              </a:rPr>
              <a:t>[6] K. Ahmad, J. </a:t>
            </a:r>
            <a:r>
              <a:rPr lang="en-US" sz="3202" dirty="0" err="1">
                <a:solidFill>
                  <a:schemeClr val="tx1">
                    <a:lumMod val="95000"/>
                    <a:lumOff val="5000"/>
                  </a:schemeClr>
                </a:solidFill>
                <a:latin typeface="Rockwell" panose="02060603020205020403" pitchFamily="18" charset="0"/>
              </a:rPr>
              <a:t>Shekhar</a:t>
            </a:r>
            <a:r>
              <a:rPr lang="en-US" sz="3202" dirty="0">
                <a:solidFill>
                  <a:schemeClr val="tx1">
                    <a:lumMod val="95000"/>
                    <a:lumOff val="5000"/>
                  </a:schemeClr>
                </a:solidFill>
                <a:latin typeface="Rockwell" panose="02060603020205020403" pitchFamily="18" charset="0"/>
              </a:rPr>
              <a:t>, K.P. </a:t>
            </a:r>
            <a:r>
              <a:rPr lang="en-US" sz="3202" dirty="0" err="1">
                <a:solidFill>
                  <a:schemeClr val="tx1">
                    <a:lumMod val="95000"/>
                    <a:lumOff val="5000"/>
                  </a:schemeClr>
                </a:solidFill>
                <a:latin typeface="Rockwell" panose="02060603020205020403" pitchFamily="18" charset="0"/>
              </a:rPr>
              <a:t>Yadav</a:t>
            </a:r>
            <a:r>
              <a:rPr lang="en-US" sz="3202" dirty="0">
                <a:solidFill>
                  <a:schemeClr val="tx1">
                    <a:lumMod val="95000"/>
                    <a:lumOff val="5000"/>
                  </a:schemeClr>
                </a:solidFill>
                <a:latin typeface="Rockwell" panose="02060603020205020403" pitchFamily="18" charset="0"/>
              </a:rPr>
              <a:t>. Classification of SQL Injection  Attacks. VSRD Technical &amp; Non-Technical Journal Vol. I (4), 2010, </a:t>
            </a:r>
            <a:r>
              <a:rPr lang="ru-RU" sz="3202" dirty="0" err="1">
                <a:solidFill>
                  <a:schemeClr val="tx1">
                    <a:lumMod val="95000"/>
                    <a:lumOff val="5000"/>
                  </a:schemeClr>
                </a:solidFill>
                <a:latin typeface="Rockwell" panose="02060603020205020403" pitchFamily="18" charset="0"/>
              </a:rPr>
              <a:t>рр</a:t>
            </a:r>
            <a:r>
              <a:rPr lang="ru-RU" sz="3202" dirty="0">
                <a:solidFill>
                  <a:schemeClr val="tx1">
                    <a:lumMod val="95000"/>
                    <a:lumOff val="5000"/>
                  </a:schemeClr>
                </a:solidFill>
                <a:latin typeface="Rockwell" panose="02060603020205020403" pitchFamily="18" charset="0"/>
              </a:rPr>
              <a:t>. 236-242.</a:t>
            </a:r>
          </a:p>
          <a:p>
            <a:pPr algn="just"/>
            <a:r>
              <a:rPr lang="ru-RU" sz="3202" dirty="0">
                <a:solidFill>
                  <a:schemeClr val="tx1">
                    <a:lumMod val="95000"/>
                    <a:lumOff val="5000"/>
                  </a:schemeClr>
                </a:solidFill>
                <a:latin typeface="Rockwell" panose="02060603020205020403" pitchFamily="18" charset="0"/>
              </a:rPr>
              <a:t>[7]  </a:t>
            </a:r>
            <a:r>
              <a:rPr lang="en-US" sz="3202" dirty="0" err="1">
                <a:solidFill>
                  <a:schemeClr val="tx1">
                    <a:lumMod val="95000"/>
                    <a:lumOff val="5000"/>
                  </a:schemeClr>
                </a:solidFill>
                <a:latin typeface="Rockwell" panose="02060603020205020403" pitchFamily="18" charset="0"/>
              </a:rPr>
              <a:t>Maraj</a:t>
            </a:r>
            <a:r>
              <a:rPr lang="en-US" sz="3202" dirty="0">
                <a:solidFill>
                  <a:schemeClr val="tx1">
                    <a:lumMod val="95000"/>
                    <a:lumOff val="5000"/>
                  </a:schemeClr>
                </a:solidFill>
                <a:latin typeface="Rockwell" panose="02060603020205020403" pitchFamily="18" charset="0"/>
              </a:rPr>
              <a:t>, </a:t>
            </a:r>
            <a:r>
              <a:rPr lang="en-US" sz="3202" dirty="0" err="1">
                <a:solidFill>
                  <a:schemeClr val="tx1">
                    <a:lumMod val="95000"/>
                    <a:lumOff val="5000"/>
                  </a:schemeClr>
                </a:solidFill>
                <a:latin typeface="Rockwell" panose="02060603020205020403" pitchFamily="18" charset="0"/>
              </a:rPr>
              <a:t>G.Jakupi</a:t>
            </a:r>
            <a:r>
              <a:rPr lang="en-US" sz="3202" dirty="0">
                <a:solidFill>
                  <a:schemeClr val="tx1">
                    <a:lumMod val="95000"/>
                    <a:lumOff val="5000"/>
                  </a:schemeClr>
                </a:solidFill>
                <a:latin typeface="Rockwell" panose="02060603020205020403" pitchFamily="18" charset="0"/>
              </a:rPr>
              <a:t>, </a:t>
            </a:r>
            <a:r>
              <a:rPr lang="en-US" sz="3202" dirty="0" err="1">
                <a:solidFill>
                  <a:schemeClr val="tx1">
                    <a:lumMod val="95000"/>
                    <a:lumOff val="5000"/>
                  </a:schemeClr>
                </a:solidFill>
                <a:latin typeface="Rockwell" panose="02060603020205020403" pitchFamily="18" charset="0"/>
              </a:rPr>
              <a:t>E.Rogova</a:t>
            </a:r>
            <a:r>
              <a:rPr lang="en-US" sz="3202" dirty="0">
                <a:solidFill>
                  <a:schemeClr val="tx1">
                    <a:lumMod val="95000"/>
                    <a:lumOff val="5000"/>
                  </a:schemeClr>
                </a:solidFill>
                <a:latin typeface="Rockwell" panose="02060603020205020403" pitchFamily="18" charset="0"/>
              </a:rPr>
              <a:t>, </a:t>
            </a:r>
            <a:r>
              <a:rPr lang="en-US" sz="3202" dirty="0" err="1">
                <a:solidFill>
                  <a:schemeClr val="tx1">
                    <a:lumMod val="95000"/>
                    <a:lumOff val="5000"/>
                  </a:schemeClr>
                </a:solidFill>
                <a:latin typeface="Rockwell" panose="02060603020205020403" pitchFamily="18" charset="0"/>
              </a:rPr>
              <a:t>Xh.Grajqevci</a:t>
            </a:r>
            <a:r>
              <a:rPr lang="en-US" sz="3202" dirty="0">
                <a:solidFill>
                  <a:schemeClr val="tx1">
                    <a:lumMod val="95000"/>
                    <a:lumOff val="5000"/>
                  </a:schemeClr>
                </a:solidFill>
                <a:latin typeface="Rockwell" panose="02060603020205020403" pitchFamily="18" charset="0"/>
              </a:rPr>
              <a:t>, “Testing of network security systems through </a:t>
            </a:r>
            <a:r>
              <a:rPr lang="en-US" sz="3202" dirty="0" err="1">
                <a:solidFill>
                  <a:schemeClr val="tx1">
                    <a:lumMod val="95000"/>
                    <a:lumOff val="5000"/>
                  </a:schemeClr>
                </a:solidFill>
                <a:latin typeface="Rockwell" panose="02060603020205020403" pitchFamily="18" charset="0"/>
              </a:rPr>
              <a:t>DoS</a:t>
            </a:r>
            <a:r>
              <a:rPr lang="en-US" sz="3202" dirty="0">
                <a:solidFill>
                  <a:schemeClr val="tx1">
                    <a:lumMod val="95000"/>
                    <a:lumOff val="5000"/>
                  </a:schemeClr>
                </a:solidFill>
                <a:latin typeface="Rockwell" panose="02060603020205020403" pitchFamily="18" charset="0"/>
              </a:rPr>
              <a:t> attacks” , “Mediterranean   Conference on Embedded Computing (MECO 2017), IEEE/Scopus conference, Montenegro, June 2017.</a:t>
            </a:r>
          </a:p>
          <a:p>
            <a:pPr algn="just"/>
            <a:r>
              <a:rPr lang="en-US" sz="3202" dirty="0">
                <a:solidFill>
                  <a:schemeClr val="tx1">
                    <a:lumMod val="95000"/>
                    <a:lumOff val="5000"/>
                  </a:schemeClr>
                </a:solidFill>
                <a:latin typeface="Rockwell" panose="02060603020205020403" pitchFamily="18" charset="0"/>
              </a:rPr>
              <a:t>[8] Z. S. </a:t>
            </a:r>
            <a:r>
              <a:rPr lang="en-US" sz="3202" dirty="0" err="1">
                <a:solidFill>
                  <a:schemeClr val="tx1">
                    <a:lumMod val="95000"/>
                    <a:lumOff val="5000"/>
                  </a:schemeClr>
                </a:solidFill>
                <a:latin typeface="Rockwell" panose="02060603020205020403" pitchFamily="18" charset="0"/>
              </a:rPr>
              <a:t>Alwan</a:t>
            </a:r>
            <a:r>
              <a:rPr lang="en-US" sz="3202" dirty="0">
                <a:solidFill>
                  <a:schemeClr val="tx1">
                    <a:lumMod val="95000"/>
                    <a:lumOff val="5000"/>
                  </a:schemeClr>
                </a:solidFill>
                <a:latin typeface="Rockwell" panose="02060603020205020403" pitchFamily="18" charset="0"/>
              </a:rPr>
              <a:t> , M. F. </a:t>
            </a:r>
            <a:r>
              <a:rPr lang="en-US" sz="3202" dirty="0" err="1">
                <a:solidFill>
                  <a:schemeClr val="tx1">
                    <a:lumMod val="95000"/>
                    <a:lumOff val="5000"/>
                  </a:schemeClr>
                </a:solidFill>
                <a:latin typeface="Rockwell" panose="02060603020205020403" pitchFamily="18" charset="0"/>
              </a:rPr>
              <a:t>Younis</a:t>
            </a:r>
            <a:r>
              <a:rPr lang="en-US" sz="3202" dirty="0">
                <a:solidFill>
                  <a:schemeClr val="tx1">
                    <a:lumMod val="95000"/>
                    <a:lumOff val="5000"/>
                  </a:schemeClr>
                </a:solidFill>
                <a:latin typeface="Rockwell" panose="02060603020205020403" pitchFamily="18" charset="0"/>
              </a:rPr>
              <a:t>. Detection and Prevention of SQL Injection Attack: A Survey. International Journal of Computer   </a:t>
            </a:r>
          </a:p>
          <a:p>
            <a:pPr algn="just"/>
            <a:r>
              <a:rPr lang="en-US" sz="3202" dirty="0">
                <a:solidFill>
                  <a:schemeClr val="tx1">
                    <a:lumMod val="95000"/>
                    <a:lumOff val="5000"/>
                  </a:schemeClr>
                </a:solidFill>
                <a:latin typeface="Rockwell" panose="02060603020205020403" pitchFamily="18" charset="0"/>
              </a:rPr>
              <a:t>        Science and Mobile Computing, Vol.6 Issue.8, August- 2017, pp. 5-17.</a:t>
            </a:r>
          </a:p>
          <a:p>
            <a:pPr algn="just"/>
            <a:r>
              <a:rPr lang="en-US" sz="3202" dirty="0">
                <a:solidFill>
                  <a:schemeClr val="tx1">
                    <a:lumMod val="95000"/>
                    <a:lumOff val="5000"/>
                  </a:schemeClr>
                </a:solidFill>
                <a:latin typeface="Rockwell" panose="02060603020205020403" pitchFamily="18" charset="0"/>
              </a:rPr>
              <a:t>[9] J. Clarke. SQL Injection Attacks and Defense. Elsevier, 2012, p.761. </a:t>
            </a:r>
          </a:p>
          <a:p>
            <a:pPr algn="just"/>
            <a:r>
              <a:rPr lang="en-US" sz="3202" dirty="0">
                <a:solidFill>
                  <a:schemeClr val="tx1">
                    <a:lumMod val="95000"/>
                    <a:lumOff val="5000"/>
                  </a:schemeClr>
                </a:solidFill>
                <a:latin typeface="Rockwell" panose="02060603020205020403" pitchFamily="18" charset="0"/>
              </a:rPr>
              <a:t>[10]  D.M. </a:t>
            </a:r>
            <a:r>
              <a:rPr lang="en-US" sz="3202" dirty="0" err="1">
                <a:solidFill>
                  <a:schemeClr val="tx1">
                    <a:lumMod val="95000"/>
                    <a:lumOff val="5000"/>
                  </a:schemeClr>
                </a:solidFill>
                <a:latin typeface="Rockwell" panose="02060603020205020403" pitchFamily="18" charset="0"/>
              </a:rPr>
              <a:t>Romanenko</a:t>
            </a:r>
            <a:r>
              <a:rPr lang="en-US" sz="3202" dirty="0">
                <a:solidFill>
                  <a:schemeClr val="tx1">
                    <a:lumMod val="95000"/>
                    <a:lumOff val="5000"/>
                  </a:schemeClr>
                </a:solidFill>
                <a:latin typeface="Rockwell" panose="02060603020205020403" pitchFamily="18" charset="0"/>
              </a:rPr>
              <a:t>. </a:t>
            </a:r>
            <a:r>
              <a:rPr lang="en-US" sz="3202" dirty="0" err="1">
                <a:solidFill>
                  <a:schemeClr val="tx1">
                    <a:lumMod val="95000"/>
                    <a:lumOff val="5000"/>
                  </a:schemeClr>
                </a:solidFill>
                <a:latin typeface="Rockwell" panose="02060603020205020403" pitchFamily="18" charset="0"/>
              </a:rPr>
              <a:t>Osnovi</a:t>
            </a:r>
            <a:r>
              <a:rPr lang="en-US" sz="3202" dirty="0">
                <a:solidFill>
                  <a:schemeClr val="tx1">
                    <a:lumMod val="95000"/>
                    <a:lumOff val="5000"/>
                  </a:schemeClr>
                </a:solidFill>
                <a:latin typeface="Rockwell" panose="02060603020205020403" pitchFamily="18" charset="0"/>
              </a:rPr>
              <a:t> </a:t>
            </a:r>
            <a:r>
              <a:rPr lang="en-US" sz="3202" dirty="0" err="1">
                <a:solidFill>
                  <a:schemeClr val="tx1">
                    <a:lumMod val="95000"/>
                    <a:lumOff val="5000"/>
                  </a:schemeClr>
                </a:solidFill>
                <a:latin typeface="Rockwell" panose="02060603020205020403" pitchFamily="18" charset="0"/>
              </a:rPr>
              <a:t>setevogo</a:t>
            </a:r>
            <a:r>
              <a:rPr lang="en-US" sz="3202" dirty="0">
                <a:solidFill>
                  <a:schemeClr val="tx1">
                    <a:lumMod val="95000"/>
                    <a:lumOff val="5000"/>
                  </a:schemeClr>
                </a:solidFill>
                <a:latin typeface="Rockwell" panose="02060603020205020403" pitchFamily="18" charset="0"/>
              </a:rPr>
              <a:t> </a:t>
            </a:r>
            <a:r>
              <a:rPr lang="en-US" sz="3202" dirty="0" err="1">
                <a:solidFill>
                  <a:schemeClr val="tx1">
                    <a:lumMod val="95000"/>
                    <a:lumOff val="5000"/>
                  </a:schemeClr>
                </a:solidFill>
                <a:latin typeface="Rockwell" panose="02060603020205020403" pitchFamily="18" charset="0"/>
              </a:rPr>
              <a:t>admonistrirovaniya</a:t>
            </a:r>
            <a:r>
              <a:rPr lang="en-US" sz="3202" dirty="0">
                <a:solidFill>
                  <a:schemeClr val="tx1">
                    <a:lumMod val="95000"/>
                    <a:lumOff val="5000"/>
                  </a:schemeClr>
                </a:solidFill>
                <a:latin typeface="Rockwell" panose="02060603020205020403" pitchFamily="18" charset="0"/>
              </a:rPr>
              <a:t>, Minsk: BGTU, 2015, 135 p.</a:t>
            </a:r>
          </a:p>
          <a:p>
            <a:pPr algn="just"/>
            <a:endParaRPr lang="en-US" sz="3202" dirty="0">
              <a:solidFill>
                <a:schemeClr val="tx1">
                  <a:lumMod val="95000"/>
                  <a:lumOff val="5000"/>
                </a:schemeClr>
              </a:solidFill>
              <a:latin typeface="Rockwell" panose="02060603020205020403" pitchFamily="18" charset="0"/>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26069" y="48629084"/>
            <a:ext cx="25301576" cy="2446491"/>
          </a:xfrm>
          <a:prstGeom prst="rect">
            <a:avLst/>
          </a:prstGeom>
        </p:spPr>
      </p:pic>
      <p:sp>
        <p:nvSpPr>
          <p:cNvPr id="14" name="Rectangle 13"/>
          <p:cNvSpPr/>
          <p:nvPr/>
        </p:nvSpPr>
        <p:spPr>
          <a:xfrm>
            <a:off x="3723005" y="4030928"/>
            <a:ext cx="29872416" cy="3408369"/>
          </a:xfrm>
          <a:prstGeom prst="rect">
            <a:avLst/>
          </a:prstGeom>
        </p:spPr>
        <p:txBody>
          <a:bodyPr wrap="square">
            <a:spAutoFit/>
          </a:bodyPr>
          <a:lstStyle/>
          <a:p>
            <a:pPr algn="ctr">
              <a:spcBef>
                <a:spcPts val="1200"/>
              </a:spcBef>
            </a:pPr>
            <a:r>
              <a:rPr lang="en-US" sz="6405">
                <a:solidFill>
                  <a:schemeClr val="bg1"/>
                </a:solidFill>
                <a:latin typeface="Rockwell" panose="02060603020205020403" pitchFamily="18" charset="0"/>
                <a:ea typeface="SimSun" panose="02010600030101010101" pitchFamily="2" charset="-122"/>
              </a:rPr>
              <a:t>Firudin T. Aghayev</a:t>
            </a:r>
            <a:r>
              <a:rPr lang="en-US" sz="6405" baseline="30000">
                <a:solidFill>
                  <a:schemeClr val="bg1"/>
                </a:solidFill>
                <a:latin typeface="Rockwell" panose="02060603020205020403" pitchFamily="18" charset="0"/>
                <a:ea typeface="SimSun" panose="02010600030101010101" pitchFamily="2" charset="-122"/>
              </a:rPr>
              <a:t>1</a:t>
            </a:r>
            <a:r>
              <a:rPr lang="en-US" sz="6405">
                <a:solidFill>
                  <a:schemeClr val="bg1"/>
                </a:solidFill>
                <a:latin typeface="Rockwell" panose="02060603020205020403" pitchFamily="18" charset="0"/>
                <a:ea typeface="SimSun" panose="02010600030101010101" pitchFamily="2" charset="-122"/>
              </a:rPr>
              <a:t>, Gyulara A. Mammadova</a:t>
            </a:r>
            <a:r>
              <a:rPr lang="en-US" sz="6405" baseline="30000">
                <a:solidFill>
                  <a:schemeClr val="bg1"/>
                </a:solidFill>
                <a:latin typeface="Rockwell" panose="02060603020205020403" pitchFamily="18" charset="0"/>
                <a:ea typeface="SimSun" panose="02010600030101010101" pitchFamily="2" charset="-122"/>
              </a:rPr>
              <a:t>2</a:t>
            </a:r>
            <a:r>
              <a:rPr lang="en-US" sz="6405">
                <a:solidFill>
                  <a:schemeClr val="bg1"/>
                </a:solidFill>
                <a:latin typeface="Rockwell" panose="02060603020205020403" pitchFamily="18" charset="0"/>
                <a:ea typeface="SimSun" panose="02010600030101010101" pitchFamily="2" charset="-122"/>
              </a:rPr>
              <a:t>, Rena T. Melikova</a:t>
            </a:r>
            <a:r>
              <a:rPr lang="en-US" sz="6405" baseline="30000">
                <a:solidFill>
                  <a:schemeClr val="bg1"/>
                </a:solidFill>
                <a:latin typeface="Rockwell" panose="02060603020205020403" pitchFamily="18" charset="0"/>
                <a:ea typeface="SimSun" panose="02010600030101010101" pitchFamily="2" charset="-122"/>
              </a:rPr>
              <a:t>3</a:t>
            </a:r>
          </a:p>
          <a:p>
            <a:pPr algn="ctr">
              <a:spcBef>
                <a:spcPts val="1200"/>
              </a:spcBef>
            </a:pPr>
            <a:r>
              <a:rPr lang="en-US" sz="6405">
                <a:solidFill>
                  <a:schemeClr val="bg1"/>
                </a:solidFill>
                <a:latin typeface="Rockwell" panose="02060603020205020403" pitchFamily="18" charset="0"/>
                <a:ea typeface="SimSun" panose="02010600030101010101" pitchFamily="2" charset="-122"/>
              </a:rPr>
              <a:t>Institute of Information Technology of ANAS, Baku, Azerbaijan</a:t>
            </a:r>
          </a:p>
          <a:p>
            <a:pPr algn="ctr">
              <a:spcBef>
                <a:spcPts val="1200"/>
              </a:spcBef>
            </a:pPr>
            <a:r>
              <a:rPr lang="en-US" sz="6405">
                <a:solidFill>
                  <a:schemeClr val="bg1"/>
                </a:solidFill>
                <a:latin typeface="Rockwell" panose="02060603020205020403" pitchFamily="18" charset="0"/>
                <a:ea typeface="SimSun" panose="02010600030101010101" pitchFamily="2" charset="-122"/>
              </a:rPr>
              <a:t>depart10@iit.science.az</a:t>
            </a:r>
            <a:endParaRPr lang="en-US" sz="6405" dirty="0">
              <a:solidFill>
                <a:schemeClr val="bg1"/>
              </a:solidFill>
              <a:latin typeface="Rockwell" panose="02060603020205020403" pitchFamily="18" charset="0"/>
              <a:ea typeface="SimSun" panose="02010600030101010101" pitchFamily="2" charset="-122"/>
            </a:endParaRPr>
          </a:p>
        </p:txBody>
      </p:sp>
      <p:sp>
        <p:nvSpPr>
          <p:cNvPr id="30" name="Rectangle 29"/>
          <p:cNvSpPr/>
          <p:nvPr/>
        </p:nvSpPr>
        <p:spPr>
          <a:xfrm>
            <a:off x="978829" y="9251573"/>
            <a:ext cx="9816096" cy="6740307"/>
          </a:xfrm>
          <a:prstGeom prst="rect">
            <a:avLst/>
          </a:prstGeom>
        </p:spPr>
        <p:txBody>
          <a:bodyPr wrap="square">
            <a:spAutoFit/>
          </a:bodyPr>
          <a:lstStyle/>
          <a:p>
            <a:pPr algn="just"/>
            <a:r>
              <a:rPr lang="en-US" sz="3600">
                <a:latin typeface="Rockwell" panose="02060603020205020403" pitchFamily="18" charset="0"/>
              </a:rPr>
              <a:t>In recent years, e-learning has been widely used in many countries around the world.  However, the availability of information resources of the network creates certain security problems of the educational process and personal data of students, theft or changes in the content of textbooks. This article discusses the different types of attacks on e-learning platforms and proposes solutions to protect educational information using security techniques and internationally recognized standards.</a:t>
            </a:r>
            <a:endParaRPr lang="en-US" sz="3600" dirty="0"/>
          </a:p>
        </p:txBody>
      </p:sp>
      <p:sp>
        <p:nvSpPr>
          <p:cNvPr id="9" name="Rectangle 8"/>
          <p:cNvSpPr/>
          <p:nvPr/>
        </p:nvSpPr>
        <p:spPr>
          <a:xfrm>
            <a:off x="6027411" y="8215056"/>
            <a:ext cx="5997067" cy="725904"/>
          </a:xfrm>
          <a:prstGeom prst="rect">
            <a:avLst/>
          </a:prstGeom>
        </p:spPr>
        <p:txBody>
          <a:bodyPr wrap="square">
            <a:spAutoFit/>
          </a:bodyPr>
          <a:lstStyle/>
          <a:p>
            <a:pPr algn="ctr"/>
            <a:r>
              <a:rPr lang="en-US" sz="4117" b="1" dirty="0">
                <a:solidFill>
                  <a:schemeClr val="bg1"/>
                </a:solidFill>
                <a:latin typeface="Arial Black" panose="020B0A04020102020204" pitchFamily="34" charset="0"/>
              </a:rPr>
              <a:t>Abstract</a:t>
            </a:r>
            <a:endParaRPr lang="en-US" sz="4117" b="1" dirty="0"/>
          </a:p>
        </p:txBody>
      </p:sp>
      <p:sp>
        <p:nvSpPr>
          <p:cNvPr id="31" name="Rectangle 30"/>
          <p:cNvSpPr/>
          <p:nvPr/>
        </p:nvSpPr>
        <p:spPr>
          <a:xfrm>
            <a:off x="3723005" y="26074916"/>
            <a:ext cx="11441017" cy="725904"/>
          </a:xfrm>
          <a:prstGeom prst="rect">
            <a:avLst/>
          </a:prstGeom>
        </p:spPr>
        <p:txBody>
          <a:bodyPr wrap="none">
            <a:spAutoFit/>
          </a:bodyPr>
          <a:lstStyle/>
          <a:p>
            <a:pPr algn="ctr"/>
            <a:r>
              <a:rPr lang="en-US" sz="4117" b="1">
                <a:solidFill>
                  <a:schemeClr val="bg1"/>
                </a:solidFill>
                <a:latin typeface="Arial Black" panose="020B0A04020102020204" pitchFamily="34" charset="0"/>
              </a:rPr>
              <a:t>The main types of threats in e-learning</a:t>
            </a:r>
            <a:endParaRPr lang="en-US" sz="4117" dirty="0"/>
          </a:p>
        </p:txBody>
      </p:sp>
      <p:sp>
        <p:nvSpPr>
          <p:cNvPr id="32" name="Rectangle 31"/>
          <p:cNvSpPr/>
          <p:nvPr/>
        </p:nvSpPr>
        <p:spPr>
          <a:xfrm>
            <a:off x="5835049" y="16515291"/>
            <a:ext cx="5997067" cy="725904"/>
          </a:xfrm>
          <a:prstGeom prst="rect">
            <a:avLst/>
          </a:prstGeom>
        </p:spPr>
        <p:txBody>
          <a:bodyPr wrap="square">
            <a:spAutoFit/>
          </a:bodyPr>
          <a:lstStyle/>
          <a:p>
            <a:pPr algn="ctr"/>
            <a:r>
              <a:rPr lang="en-US" sz="4117" b="1" dirty="0">
                <a:solidFill>
                  <a:schemeClr val="bg1"/>
                </a:solidFill>
                <a:latin typeface="Arial Black" panose="020B0A04020102020204" pitchFamily="34" charset="0"/>
              </a:rPr>
              <a:t>Introduction</a:t>
            </a:r>
            <a:endParaRPr lang="en-US" sz="4117" dirty="0"/>
          </a:p>
        </p:txBody>
      </p:sp>
      <p:sp>
        <p:nvSpPr>
          <p:cNvPr id="33" name="Rectangle 32"/>
          <p:cNvSpPr/>
          <p:nvPr/>
        </p:nvSpPr>
        <p:spPr>
          <a:xfrm>
            <a:off x="1199585" y="40459109"/>
            <a:ext cx="15567983" cy="1359475"/>
          </a:xfrm>
          <a:prstGeom prst="rect">
            <a:avLst/>
          </a:prstGeom>
        </p:spPr>
        <p:txBody>
          <a:bodyPr wrap="square">
            <a:spAutoFit/>
          </a:bodyPr>
          <a:lstStyle/>
          <a:p>
            <a:pPr algn="ctr"/>
            <a:r>
              <a:rPr lang="en-US" sz="4117" b="1">
                <a:solidFill>
                  <a:schemeClr val="bg1"/>
                </a:solidFill>
                <a:latin typeface="Arial Black" panose="020B0A04020102020204" pitchFamily="34" charset="0"/>
              </a:rPr>
              <a:t>Methods for protecting educational </a:t>
            </a:r>
            <a:r>
              <a:rPr lang="en-US" sz="4117" b="1" smtClean="0">
                <a:solidFill>
                  <a:schemeClr val="bg1"/>
                </a:solidFill>
                <a:latin typeface="Arial Black" panose="020B0A04020102020204" pitchFamily="34" charset="0"/>
              </a:rPr>
              <a:t>information </a:t>
            </a:r>
            <a:r>
              <a:rPr lang="en-US" sz="4117" b="1">
                <a:solidFill>
                  <a:schemeClr val="bg1"/>
                </a:solidFill>
                <a:latin typeface="Arial Black" panose="020B0A04020102020204" pitchFamily="34" charset="0"/>
              </a:rPr>
              <a:t>in electronic education</a:t>
            </a:r>
            <a:endParaRPr lang="en-US" sz="4117" dirty="0"/>
          </a:p>
        </p:txBody>
      </p:sp>
      <p:sp>
        <p:nvSpPr>
          <p:cNvPr id="35" name="Rectangle 34"/>
          <p:cNvSpPr/>
          <p:nvPr/>
        </p:nvSpPr>
        <p:spPr>
          <a:xfrm>
            <a:off x="24964572" y="18986114"/>
            <a:ext cx="3372205" cy="725904"/>
          </a:xfrm>
          <a:prstGeom prst="rect">
            <a:avLst/>
          </a:prstGeom>
        </p:spPr>
        <p:txBody>
          <a:bodyPr wrap="none">
            <a:spAutoFit/>
          </a:bodyPr>
          <a:lstStyle/>
          <a:p>
            <a:pPr algn="ctr"/>
            <a:r>
              <a:rPr lang="en-US" sz="4117" b="1" dirty="0">
                <a:solidFill>
                  <a:schemeClr val="bg1"/>
                </a:solidFill>
                <a:latin typeface="Arial Black" panose="020B0A04020102020204" pitchFamily="34" charset="0"/>
              </a:rPr>
              <a:t>Conclusion</a:t>
            </a:r>
            <a:endParaRPr lang="en-US" sz="4117" dirty="0"/>
          </a:p>
        </p:txBody>
      </p:sp>
      <p:sp>
        <p:nvSpPr>
          <p:cNvPr id="36" name="Rectangle 35"/>
          <p:cNvSpPr/>
          <p:nvPr/>
        </p:nvSpPr>
        <p:spPr>
          <a:xfrm>
            <a:off x="24577180" y="30487483"/>
            <a:ext cx="3508229" cy="736285"/>
          </a:xfrm>
          <a:prstGeom prst="rect">
            <a:avLst/>
          </a:prstGeom>
        </p:spPr>
        <p:txBody>
          <a:bodyPr wrap="none">
            <a:spAutoFit/>
          </a:bodyPr>
          <a:lstStyle/>
          <a:p>
            <a:pPr algn="ctr"/>
            <a:r>
              <a:rPr lang="en-US" sz="4117" b="1" dirty="0">
                <a:solidFill>
                  <a:schemeClr val="bg1"/>
                </a:solidFill>
                <a:latin typeface="Arial Black" panose="020B0A04020102020204" pitchFamily="34" charset="0"/>
              </a:rPr>
              <a:t>References</a:t>
            </a:r>
            <a:endParaRPr lang="en-US" sz="4117" dirty="0"/>
          </a:p>
        </p:txBody>
      </p:sp>
      <p:sp>
        <p:nvSpPr>
          <p:cNvPr id="37" name="Rectangle 36"/>
          <p:cNvSpPr/>
          <p:nvPr/>
        </p:nvSpPr>
        <p:spPr>
          <a:xfrm>
            <a:off x="1081053" y="27587104"/>
            <a:ext cx="9940353" cy="12280285"/>
          </a:xfrm>
          <a:prstGeom prst="rect">
            <a:avLst/>
          </a:prstGeom>
        </p:spPr>
        <p:txBody>
          <a:bodyPr wrap="square">
            <a:spAutoFit/>
          </a:bodyPr>
          <a:lstStyle/>
          <a:p>
            <a:pPr algn="just"/>
            <a:r>
              <a:rPr lang="en-US" sz="3600" dirty="0">
                <a:latin typeface="Rockwell" panose="02060603020205020403" pitchFamily="18" charset="0"/>
              </a:rPr>
              <a:t>The main elements of the implementation of threats to educational data in the university computer network can be objects or subjects that create these threats, the communication environment for the dissemination of personal data, media (a material object in which personal data is reflected in the form of text, video and sound information).These types of threats in the university network include </a:t>
            </a:r>
            <a:r>
              <a:rPr lang="en-US" sz="3600" dirty="0" err="1">
                <a:latin typeface="Rockwell" panose="02060603020205020403" pitchFamily="18" charset="0"/>
              </a:rPr>
              <a:t>DDoS</a:t>
            </a:r>
            <a:r>
              <a:rPr lang="en-US" sz="3600" dirty="0">
                <a:latin typeface="Rockwell" panose="02060603020205020403" pitchFamily="18" charset="0"/>
              </a:rPr>
              <a:t> attacks (Distributed Deny of Service Attack), MITM attacks (Man In The Middle), DNS attacks, CSU attacks, </a:t>
            </a:r>
            <a:r>
              <a:rPr lang="en-US" sz="3600" dirty="0" err="1" smtClean="0">
                <a:latin typeface="Rockwell" panose="02060603020205020403" pitchFamily="18" charset="0"/>
              </a:rPr>
              <a:t>etc</a:t>
            </a:r>
            <a:r>
              <a:rPr lang="en-US" sz="3600" dirty="0" smtClean="0">
                <a:latin typeface="Rockwell" panose="02060603020205020403" pitchFamily="18" charset="0"/>
              </a:rPr>
              <a:t> [2-3].</a:t>
            </a:r>
          </a:p>
          <a:p>
            <a:pPr algn="just"/>
            <a:r>
              <a:rPr lang="en-US" sz="3600" dirty="0" smtClean="0">
                <a:latin typeface="Rockwell" panose="02060603020205020403" pitchFamily="18" charset="0"/>
              </a:rPr>
              <a:t>These </a:t>
            </a:r>
            <a:r>
              <a:rPr lang="en-US" sz="3600" dirty="0">
                <a:latin typeface="Rockwell" panose="02060603020205020403" pitchFamily="18" charset="0"/>
              </a:rPr>
              <a:t>attacks can be used to achieve the following goals</a:t>
            </a:r>
            <a:r>
              <a:rPr lang="en-US" sz="3600" dirty="0" smtClean="0">
                <a:latin typeface="Rockwell" panose="02060603020205020403" pitchFamily="18" charset="0"/>
              </a:rPr>
              <a:t>:</a:t>
            </a:r>
          </a:p>
          <a:p>
            <a:pPr marL="571500" indent="-571500" algn="just">
              <a:buFontTx/>
              <a:buChar char="-"/>
            </a:pPr>
            <a:r>
              <a:rPr lang="en-US" sz="3600" dirty="0" smtClean="0">
                <a:latin typeface="Rockwell" panose="02060603020205020403" pitchFamily="18" charset="0"/>
              </a:rPr>
              <a:t>access </a:t>
            </a:r>
            <a:r>
              <a:rPr lang="en-US" sz="3600" dirty="0">
                <a:latin typeface="Rockwell" panose="02060603020205020403" pitchFamily="18" charset="0"/>
              </a:rPr>
              <a:t>to confidential information</a:t>
            </a:r>
            <a:r>
              <a:rPr lang="en-US" sz="3600" dirty="0" smtClean="0">
                <a:latin typeface="Rockwell" panose="02060603020205020403" pitchFamily="18" charset="0"/>
              </a:rPr>
              <a:t>;</a:t>
            </a:r>
          </a:p>
          <a:p>
            <a:pPr marL="571500" indent="-571500" algn="just">
              <a:buFontTx/>
              <a:buChar char="-"/>
            </a:pPr>
            <a:r>
              <a:rPr lang="en-US" sz="3600" dirty="0" smtClean="0">
                <a:latin typeface="Rockwell" panose="02060603020205020403" pitchFamily="18" charset="0"/>
              </a:rPr>
              <a:t>identity </a:t>
            </a:r>
            <a:r>
              <a:rPr lang="en-US" sz="3600" dirty="0">
                <a:latin typeface="Rockwell" panose="02060603020205020403" pitchFamily="18" charset="0"/>
              </a:rPr>
              <a:t>theft</a:t>
            </a:r>
            <a:r>
              <a:rPr lang="en-US" sz="3600" dirty="0" smtClean="0">
                <a:latin typeface="Rockwell" panose="02060603020205020403" pitchFamily="18" charset="0"/>
              </a:rPr>
              <a:t>;</a:t>
            </a:r>
          </a:p>
          <a:p>
            <a:pPr marL="571500" indent="-571500" algn="just">
              <a:buFontTx/>
              <a:buChar char="-"/>
            </a:pPr>
            <a:r>
              <a:rPr lang="en-US" sz="3600" dirty="0" smtClean="0">
                <a:latin typeface="Rockwell" panose="02060603020205020403" pitchFamily="18" charset="0"/>
              </a:rPr>
              <a:t>changing </a:t>
            </a:r>
            <a:r>
              <a:rPr lang="en-US" sz="3600" dirty="0">
                <a:latin typeface="Rockwell" panose="02060603020205020403" pitchFamily="18" charset="0"/>
              </a:rPr>
              <a:t>the functionality of the browser</a:t>
            </a:r>
            <a:r>
              <a:rPr lang="en-US" sz="3600" dirty="0" smtClean="0">
                <a:latin typeface="Rockwell" panose="02060603020205020403" pitchFamily="18" charset="0"/>
              </a:rPr>
              <a:t>;</a:t>
            </a:r>
          </a:p>
          <a:p>
            <a:pPr marL="571500" indent="-571500" algn="just">
              <a:buFontTx/>
              <a:buChar char="-"/>
            </a:pPr>
            <a:r>
              <a:rPr lang="en-US" sz="3600" dirty="0" smtClean="0">
                <a:latin typeface="Rockwell" panose="02060603020205020403" pitchFamily="18" charset="0"/>
              </a:rPr>
              <a:t>damage </a:t>
            </a:r>
            <a:r>
              <a:rPr lang="en-US" sz="3600" dirty="0">
                <a:latin typeface="Rockwell" panose="02060603020205020403" pitchFamily="18" charset="0"/>
              </a:rPr>
              <a:t>to web applications</a:t>
            </a:r>
            <a:r>
              <a:rPr lang="en-US" sz="3600" dirty="0" smtClean="0">
                <a:latin typeface="Rockwell" panose="02060603020205020403" pitchFamily="18" charset="0"/>
              </a:rPr>
              <a:t>;</a:t>
            </a:r>
          </a:p>
          <a:p>
            <a:pPr marL="571500" indent="-571500" algn="just">
              <a:buFontTx/>
              <a:buChar char="-"/>
            </a:pPr>
            <a:r>
              <a:rPr lang="en-US" sz="3600" dirty="0" smtClean="0">
                <a:latin typeface="Rockwell" panose="02060603020205020403" pitchFamily="18" charset="0"/>
              </a:rPr>
              <a:t>denial </a:t>
            </a:r>
            <a:r>
              <a:rPr lang="en-US" sz="3600" dirty="0">
                <a:latin typeface="Rockwell" panose="02060603020205020403" pitchFamily="18" charset="0"/>
              </a:rPr>
              <a:t>of service</a:t>
            </a:r>
            <a:r>
              <a:rPr lang="en-US" sz="3600" dirty="0" smtClean="0">
                <a:latin typeface="Rockwell" panose="02060603020205020403" pitchFamily="18" charset="0"/>
              </a:rPr>
              <a:t>.</a:t>
            </a:r>
          </a:p>
          <a:p>
            <a:pPr algn="just"/>
            <a:r>
              <a:rPr lang="en-US" sz="3600" dirty="0" smtClean="0">
                <a:latin typeface="Rockwell" panose="02060603020205020403" pitchFamily="18" charset="0"/>
              </a:rPr>
              <a:t>The </a:t>
            </a:r>
            <a:r>
              <a:rPr lang="en-US" sz="3600" dirty="0">
                <a:latin typeface="Rockwell" panose="02060603020205020403" pitchFamily="18" charset="0"/>
              </a:rPr>
              <a:t>figure shows the most vulnerable areas of the spread of threats to educational data in the computer network of the university</a:t>
            </a:r>
            <a:endParaRPr lang="en-US" sz="3600" dirty="0"/>
          </a:p>
        </p:txBody>
      </p:sp>
      <p:sp>
        <p:nvSpPr>
          <p:cNvPr id="39" name="Rectangle 38"/>
          <p:cNvSpPr/>
          <p:nvPr/>
        </p:nvSpPr>
        <p:spPr>
          <a:xfrm>
            <a:off x="952500" y="18327407"/>
            <a:ext cx="9933848" cy="7294305"/>
          </a:xfrm>
          <a:prstGeom prst="rect">
            <a:avLst/>
          </a:prstGeom>
        </p:spPr>
        <p:txBody>
          <a:bodyPr wrap="square">
            <a:spAutoFit/>
          </a:bodyPr>
          <a:lstStyle/>
          <a:p>
            <a:pPr algn="just"/>
            <a:r>
              <a:rPr lang="en-US" sz="3600">
                <a:latin typeface="Rockwell" panose="02060603020205020403" pitchFamily="18" charset="0"/>
              </a:rPr>
              <a:t>A higher education institution uses a variety of information that requires protection. This is the personal data of students, teachers, administration and other categories of users.  Compliance with security requirements in an e-learning system is an extremely difficult issue, since it is necessary to protect content, services and personal data not only for external users, but also for internal users, including system </a:t>
            </a:r>
            <a:r>
              <a:rPr lang="en-US" sz="3600" smtClean="0">
                <a:latin typeface="Rockwell" panose="02060603020205020403" pitchFamily="18" charset="0"/>
              </a:rPr>
              <a:t>administrators [1]. </a:t>
            </a:r>
            <a:r>
              <a:rPr lang="en-US" sz="3600">
                <a:latin typeface="Rockwell" panose="02060603020205020403" pitchFamily="18" charset="0"/>
              </a:rPr>
              <a:t>In this article, we covered some of the key security issues to consider when designing and using eLearning.</a:t>
            </a:r>
            <a:endParaRPr lang="en-US" sz="3600" dirty="0"/>
          </a:p>
        </p:txBody>
      </p:sp>
      <p:sp>
        <p:nvSpPr>
          <p:cNvPr id="40" name="Rectangle 39"/>
          <p:cNvSpPr/>
          <p:nvPr/>
        </p:nvSpPr>
        <p:spPr>
          <a:xfrm>
            <a:off x="18519583" y="8263113"/>
            <a:ext cx="9817200" cy="10064294"/>
          </a:xfrm>
          <a:prstGeom prst="rect">
            <a:avLst/>
          </a:prstGeom>
        </p:spPr>
        <p:txBody>
          <a:bodyPr wrap="square">
            <a:spAutoFit/>
          </a:bodyPr>
          <a:lstStyle/>
          <a:p>
            <a:pPr algn="just"/>
            <a:r>
              <a:rPr lang="en-US" sz="3600" dirty="0">
                <a:latin typeface="Rockwell" panose="02060603020205020403" pitchFamily="18" charset="0"/>
              </a:rPr>
              <a:t>- cracking passwords using decryption systems;</a:t>
            </a:r>
          </a:p>
          <a:p>
            <a:pPr algn="just"/>
            <a:r>
              <a:rPr lang="en-US" sz="3600" dirty="0">
                <a:latin typeface="Rockwell" panose="02060603020205020403" pitchFamily="18" charset="0"/>
              </a:rPr>
              <a:t>- guessing the session ID of the website (session forecast).</a:t>
            </a:r>
          </a:p>
          <a:p>
            <a:pPr algn="just"/>
            <a:r>
              <a:rPr lang="en-US" sz="3600" dirty="0">
                <a:latin typeface="Rockwell" panose="02060603020205020403" pitchFamily="18" charset="0"/>
              </a:rPr>
              <a:t>The following guidelines should be </a:t>
            </a:r>
            <a:r>
              <a:rPr lang="en-US" sz="3600" dirty="0" smtClean="0">
                <a:latin typeface="Rockwell" panose="02060603020205020403" pitchFamily="18" charset="0"/>
              </a:rPr>
              <a:t>followed [7-9]:</a:t>
            </a:r>
            <a:endParaRPr lang="en-US" sz="3600" dirty="0">
              <a:latin typeface="Rockwell" panose="02060603020205020403" pitchFamily="18" charset="0"/>
            </a:endParaRPr>
          </a:p>
          <a:p>
            <a:pPr algn="just"/>
            <a:r>
              <a:rPr lang="en-US" sz="3600" dirty="0">
                <a:latin typeface="Rockwell" panose="02060603020205020403" pitchFamily="18" charset="0"/>
              </a:rPr>
              <a:t>•	the session identifier must be long enough and unpredictable;</a:t>
            </a:r>
          </a:p>
          <a:p>
            <a:pPr algn="just"/>
            <a:r>
              <a:rPr lang="en-US" sz="3600" dirty="0">
                <a:latin typeface="Rockwell" panose="02060603020205020403" pitchFamily="18" charset="0"/>
              </a:rPr>
              <a:t>•	the session ID correctness must be checked;</a:t>
            </a:r>
          </a:p>
          <a:p>
            <a:pPr algn="just"/>
            <a:r>
              <a:rPr lang="en-US" sz="3600" dirty="0">
                <a:latin typeface="Rockwell" panose="02060603020205020403" pitchFamily="18" charset="0"/>
              </a:rPr>
              <a:t>•	he "remember me" option (permanent logins) should be avoided;</a:t>
            </a:r>
          </a:p>
          <a:p>
            <a:pPr algn="just"/>
            <a:r>
              <a:rPr lang="en-US" sz="3600" dirty="0">
                <a:latin typeface="Rockwell" panose="02060603020205020403" pitchFamily="18" charset="0"/>
              </a:rPr>
              <a:t>•	the session should be stopped when a security error is detected;</a:t>
            </a:r>
          </a:p>
          <a:p>
            <a:pPr algn="just"/>
            <a:r>
              <a:rPr lang="en-US" sz="3600" dirty="0">
                <a:latin typeface="Rockwell" panose="02060603020205020403" pitchFamily="18" charset="0"/>
              </a:rPr>
              <a:t>•	the session should be stopped when inactivity period is exceeded;</a:t>
            </a:r>
          </a:p>
          <a:p>
            <a:pPr algn="just"/>
            <a:r>
              <a:rPr lang="en-US" sz="3600" dirty="0">
                <a:latin typeface="Rockwell" panose="02060603020205020403" pitchFamily="18" charset="0"/>
              </a:rPr>
              <a:t>•	the session cookie should be deleted when the session is destroyed.</a:t>
            </a:r>
          </a:p>
        </p:txBody>
      </p:sp>
      <p:sp>
        <p:nvSpPr>
          <p:cNvPr id="41" name="Rectangle 40"/>
          <p:cNvSpPr/>
          <p:nvPr/>
        </p:nvSpPr>
        <p:spPr>
          <a:xfrm>
            <a:off x="18659213" y="20673306"/>
            <a:ext cx="9817194" cy="8956298"/>
          </a:xfrm>
          <a:prstGeom prst="rect">
            <a:avLst/>
          </a:prstGeom>
        </p:spPr>
        <p:txBody>
          <a:bodyPr wrap="square">
            <a:spAutoFit/>
          </a:bodyPr>
          <a:lstStyle/>
          <a:p>
            <a:pPr algn="just"/>
            <a:r>
              <a:rPr lang="en-US" sz="3600" dirty="0">
                <a:latin typeface="Rockwell" panose="02060603020205020403" pitchFamily="18" charset="0"/>
              </a:rPr>
              <a:t>In this article, we have described some aspects of the security of e-learning platforms and, in particular, analyzed the most important issues like cross-site scripting, SQL attacks, password cracking, etc. The development of e-learning systems should be carried out using security techniques and internationally recognized standards. The system must implement security services such as authentication, encryption, access control, user management and their </a:t>
            </a:r>
            <a:r>
              <a:rPr lang="en-US" sz="3600" dirty="0" smtClean="0">
                <a:latin typeface="Rockwell" panose="02060603020205020403" pitchFamily="18" charset="0"/>
              </a:rPr>
              <a:t>permissions [10]. </a:t>
            </a:r>
            <a:r>
              <a:rPr lang="en-US" sz="3600" dirty="0">
                <a:latin typeface="Rockwell" panose="02060603020205020403" pitchFamily="18" charset="0"/>
              </a:rPr>
              <a:t>Data transfer between the system and content administrators or operators should be done over SSL encrypted channels through a web administration interface.</a:t>
            </a:r>
            <a:endParaRPr lang="en-US" sz="3600" dirty="0"/>
          </a:p>
        </p:txBody>
      </p:sp>
      <p:pic>
        <p:nvPicPr>
          <p:cNvPr id="1028" name="Picture 4" descr="Outdated energy, water and transport Industrial Control Systems without  sufficient cyber security controls require coordinated testing of  capability at EU levels, says the EU&amp;#39;s cyber security Agency ENISA — ENIS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562670" y="8995083"/>
            <a:ext cx="6148860" cy="4072334"/>
          </a:xfrm>
          <a:prstGeom prst="rect">
            <a:avLst/>
          </a:prstGeom>
          <a:noFill/>
          <a:extLst>
            <a:ext uri="{909E8E84-426E-40DD-AFC4-6F175D3DCCD1}">
              <a14:hiddenFill xmlns:a14="http://schemas.microsoft.com/office/drawing/2010/main">
                <a:solidFill>
                  <a:srgbClr val="FFFFFF"/>
                </a:solidFill>
              </a14:hiddenFill>
            </a:ext>
          </a:extLst>
        </p:spPr>
      </p:pic>
      <p:pic>
        <p:nvPicPr>
          <p:cNvPr id="42" name="Рисунок 4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478482" y="9989631"/>
            <a:ext cx="5815650" cy="5180428"/>
          </a:xfrm>
          <a:prstGeom prst="rect">
            <a:avLst/>
          </a:prstGeom>
          <a:noFill/>
          <a:ln w="3175">
            <a:solidFill>
              <a:srgbClr val="B2B2B2"/>
            </a:solidFill>
          </a:ln>
        </p:spPr>
      </p:pic>
      <p:sp>
        <p:nvSpPr>
          <p:cNvPr id="5" name="Rectangle 2"/>
          <p:cNvSpPr>
            <a:spLocks noChangeArrowheads="1"/>
          </p:cNvSpPr>
          <p:nvPr/>
        </p:nvSpPr>
        <p:spPr bwMode="auto">
          <a:xfrm>
            <a:off x="0" y="0"/>
            <a:ext cx="359997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Объект 6"/>
          <p:cNvGraphicFramePr>
            <a:graphicFrameLocks noChangeAspect="1"/>
          </p:cNvGraphicFramePr>
          <p:nvPr>
            <p:extLst>
              <p:ext uri="{D42A27DB-BD31-4B8C-83A1-F6EECF244321}">
                <p14:modId xmlns:p14="http://schemas.microsoft.com/office/powerpoint/2010/main" val="4231449287"/>
              </p:ext>
            </p:extLst>
          </p:nvPr>
        </p:nvGraphicFramePr>
        <p:xfrm>
          <a:off x="11335476" y="18327407"/>
          <a:ext cx="6023526" cy="6689315"/>
        </p:xfrm>
        <a:graphic>
          <a:graphicData uri="http://schemas.openxmlformats.org/presentationml/2006/ole">
            <mc:AlternateContent xmlns:mc="http://schemas.openxmlformats.org/markup-compatibility/2006">
              <mc:Choice xmlns:v="urn:schemas-microsoft-com:vml" Requires="v">
                <p:oleObj spid="_x0000_s1050" name="Точечный рисунок" r:id="rId7" imgW="1188722" imgH="1385319" progId="Paint.Picture">
                  <p:embed/>
                </p:oleObj>
              </mc:Choice>
              <mc:Fallback>
                <p:oleObj name="Точечный рисунок" r:id="rId7" imgW="1188722" imgH="1385319" progId="Paint.Picture">
                  <p:embed/>
                  <p:pic>
                    <p:nvPicPr>
                      <p:cNvPr id="0" name="Object 1"/>
                      <p:cNvPicPr>
                        <a:picLocks noChangeAspect="1" noChangeArrowheads="1"/>
                      </p:cNvPicPr>
                      <p:nvPr/>
                    </p:nvPicPr>
                    <p:blipFill>
                      <a:blip r:embed="rId8">
                        <a:lum bright="-20000"/>
                        <a:extLst>
                          <a:ext uri="{28A0092B-C50C-407E-A947-70E740481C1C}">
                            <a14:useLocalDpi xmlns:a14="http://schemas.microsoft.com/office/drawing/2010/main" val="0"/>
                          </a:ext>
                        </a:extLst>
                      </a:blip>
                      <a:srcRect/>
                      <a:stretch>
                        <a:fillRect/>
                      </a:stretch>
                    </p:blipFill>
                    <p:spPr bwMode="auto">
                      <a:xfrm>
                        <a:off x="11335476" y="18327407"/>
                        <a:ext cx="6023526" cy="6689315"/>
                      </a:xfrm>
                      <a:prstGeom prst="rect">
                        <a:avLst/>
                      </a:prstGeom>
                      <a:noFill/>
                      <a:ln w="3175">
                        <a:solidFill>
                          <a:schemeClr val="tx1"/>
                        </a:solidFill>
                      </a:ln>
                    </p:spPr>
                  </p:pic>
                </p:oleObj>
              </mc:Fallback>
            </mc:AlternateContent>
          </a:graphicData>
        </a:graphic>
      </p:graphicFrame>
      <p:sp>
        <p:nvSpPr>
          <p:cNvPr id="10" name="Прямоугольник 9"/>
          <p:cNvSpPr/>
          <p:nvPr/>
        </p:nvSpPr>
        <p:spPr>
          <a:xfrm>
            <a:off x="11315699" y="37406281"/>
            <a:ext cx="5464637" cy="646331"/>
          </a:xfrm>
          <a:prstGeom prst="rect">
            <a:avLst/>
          </a:prstGeom>
        </p:spPr>
        <p:txBody>
          <a:bodyPr wrap="none">
            <a:spAutoFit/>
          </a:bodyPr>
          <a:lstStyle/>
          <a:p>
            <a:r>
              <a:rPr lang="en-US" b="1"/>
              <a:t>Common Vulnerable Spots in the Computer Network </a:t>
            </a:r>
            <a:r>
              <a:rPr lang="en-US" b="1" smtClean="0"/>
              <a:t>of</a:t>
            </a:r>
          </a:p>
          <a:p>
            <a:r>
              <a:rPr lang="en-US" b="1" smtClean="0"/>
              <a:t> Electronic  </a:t>
            </a:r>
            <a:r>
              <a:rPr lang="en-US" b="1"/>
              <a:t>Universities</a:t>
            </a:r>
          </a:p>
        </p:txBody>
      </p:sp>
      <p:pic>
        <p:nvPicPr>
          <p:cNvPr id="1031" name="Picture 7"/>
          <p:cNvPicPr>
            <a:picLocks noChangeAspect="1" noChangeArrowheads="1"/>
          </p:cNvPicPr>
          <p:nvPr/>
        </p:nvPicPr>
        <p:blipFill>
          <a:blip r:embed="rId9">
            <a:extLst>
              <a:ext uri="{BEBA8EAE-BF5A-486C-A8C5-ECC9F3942E4B}">
                <a14:imgProps xmlns:a14="http://schemas.microsoft.com/office/drawing/2010/main">
                  <a14:imgLayer r:embed="rId10">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315699" y="32689800"/>
            <a:ext cx="5924996" cy="4483208"/>
          </a:xfrm>
          <a:prstGeom prst="rect">
            <a:avLst/>
          </a:prstGeom>
          <a:noFill/>
          <a:ln w="9525">
            <a:solidFill>
              <a:srgbClr val="96969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315699" y="27895288"/>
            <a:ext cx="6043303" cy="3468632"/>
          </a:xfrm>
          <a:prstGeom prst="rect">
            <a:avLst/>
          </a:prstGeom>
          <a:noFill/>
          <a:ln w="9525">
            <a:solidFill>
              <a:srgbClr val="96969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Прямоугольник 11"/>
          <p:cNvSpPr/>
          <p:nvPr/>
        </p:nvSpPr>
        <p:spPr>
          <a:xfrm>
            <a:off x="11832116" y="31709678"/>
            <a:ext cx="2545120" cy="369332"/>
          </a:xfrm>
          <a:prstGeom prst="rect">
            <a:avLst/>
          </a:prstGeom>
        </p:spPr>
        <p:txBody>
          <a:bodyPr wrap="none">
            <a:spAutoFit/>
          </a:bodyPr>
          <a:lstStyle/>
          <a:p>
            <a:r>
              <a:rPr lang="en-US" b="1"/>
              <a:t>Cross-Site Scripting (XSS</a:t>
            </a:r>
            <a:r>
              <a:rPr lang="en-US"/>
              <a:t>)</a:t>
            </a:r>
          </a:p>
        </p:txBody>
      </p:sp>
      <p:sp>
        <p:nvSpPr>
          <p:cNvPr id="15" name="Прямоугольник 14"/>
          <p:cNvSpPr/>
          <p:nvPr/>
        </p:nvSpPr>
        <p:spPr>
          <a:xfrm>
            <a:off x="1199585" y="42275784"/>
            <a:ext cx="9703291" cy="5632311"/>
          </a:xfrm>
          <a:prstGeom prst="rect">
            <a:avLst/>
          </a:prstGeom>
        </p:spPr>
        <p:txBody>
          <a:bodyPr wrap="square">
            <a:spAutoFit/>
          </a:bodyPr>
          <a:lstStyle/>
          <a:p>
            <a:pPr algn="just"/>
            <a:r>
              <a:rPr lang="en-US" sz="3600" dirty="0">
                <a:latin typeface="Rockwell" panose="02060603020205020403" pitchFamily="18" charset="0"/>
              </a:rPr>
              <a:t>When an e-learning system is implemented in an educational institution, it should be validated for external intrusion issues such </a:t>
            </a:r>
            <a:r>
              <a:rPr lang="en-US" sz="3600" dirty="0" smtClean="0">
                <a:latin typeface="Rockwell" panose="02060603020205020403" pitchFamily="18" charset="0"/>
              </a:rPr>
              <a:t>as [4,5]:</a:t>
            </a:r>
            <a:endParaRPr lang="en-US" sz="3600" dirty="0">
              <a:latin typeface="Rockwell" panose="02060603020205020403" pitchFamily="18" charset="0"/>
            </a:endParaRPr>
          </a:p>
          <a:p>
            <a:pPr marL="571500" indent="-571500" algn="just">
              <a:buFontTx/>
              <a:buChar char="-"/>
            </a:pPr>
            <a:r>
              <a:rPr lang="en-US" sz="3600" dirty="0" smtClean="0">
                <a:latin typeface="Rockwell" panose="02060603020205020403" pitchFamily="18" charset="0"/>
              </a:rPr>
              <a:t>cross-site </a:t>
            </a:r>
            <a:r>
              <a:rPr lang="en-US" sz="3600" dirty="0">
                <a:latin typeface="Rockwell" panose="02060603020205020403" pitchFamily="18" charset="0"/>
              </a:rPr>
              <a:t>scripting (XSS - Cross-Site Scripting</a:t>
            </a:r>
            <a:r>
              <a:rPr lang="en-US" sz="3600" dirty="0" smtClean="0">
                <a:latin typeface="Rockwell" panose="02060603020205020403" pitchFamily="18" charset="0"/>
              </a:rPr>
              <a:t>);</a:t>
            </a:r>
          </a:p>
          <a:p>
            <a:r>
              <a:rPr lang="en-US" sz="3600" dirty="0">
                <a:latin typeface="Rockwell" panose="02060603020205020403" pitchFamily="18" charset="0"/>
              </a:rPr>
              <a:t>- remote injection using a virus / </a:t>
            </a:r>
            <a:r>
              <a:rPr lang="en-US" sz="3600" dirty="0" err="1">
                <a:latin typeface="Rockwell" panose="02060603020205020403" pitchFamily="18" charset="0"/>
              </a:rPr>
              <a:t>trojan</a:t>
            </a:r>
            <a:r>
              <a:rPr lang="en-US" sz="3600" dirty="0">
                <a:latin typeface="Rockwell" panose="02060603020205020403" pitchFamily="18" charset="0"/>
              </a:rPr>
              <a:t> file;</a:t>
            </a:r>
          </a:p>
          <a:p>
            <a:r>
              <a:rPr lang="en-US" sz="3600" dirty="0">
                <a:latin typeface="Rockwell" panose="02060603020205020403" pitchFamily="18" charset="0"/>
              </a:rPr>
              <a:t>- SQL injection into the site address (URL SQL </a:t>
            </a:r>
            <a:r>
              <a:rPr lang="en-US" sz="3600" dirty="0" smtClean="0">
                <a:latin typeface="Rockwell" panose="02060603020205020403" pitchFamily="18" charset="0"/>
              </a:rPr>
              <a:t>injection)[6];</a:t>
            </a:r>
            <a:endParaRPr lang="en-US" sz="3600" dirty="0">
              <a:latin typeface="Rockwell" panose="02060603020205020403" pitchFamily="18" charset="0"/>
            </a:endParaRPr>
          </a:p>
          <a:p>
            <a:pPr marL="571500" indent="-571500" algn="just">
              <a:buFontTx/>
              <a:buChar char="-"/>
            </a:pPr>
            <a:endParaRPr lang="en-US" sz="3600" dirty="0">
              <a:latin typeface="Rockwell" panose="02060603020205020403" pitchFamily="18" charset="0"/>
            </a:endParaRPr>
          </a:p>
        </p:txBody>
      </p:sp>
      <p:pic>
        <p:nvPicPr>
          <p:cNvPr id="1035" name="Picture 1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8595296" y="21488400"/>
            <a:ext cx="6695129" cy="6406888"/>
          </a:xfrm>
          <a:prstGeom prst="rect">
            <a:avLst/>
          </a:prstGeom>
          <a:noFill/>
          <a:ln w="9525">
            <a:solidFill>
              <a:srgbClr val="C0C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Прямоугольник 15"/>
          <p:cNvSpPr/>
          <p:nvPr/>
        </p:nvSpPr>
        <p:spPr>
          <a:xfrm>
            <a:off x="29096276" y="26068536"/>
            <a:ext cx="5885778" cy="369332"/>
          </a:xfrm>
          <a:prstGeom prst="rect">
            <a:avLst/>
          </a:prstGeom>
        </p:spPr>
        <p:txBody>
          <a:bodyPr wrap="none">
            <a:spAutoFit/>
          </a:bodyPr>
          <a:lstStyle/>
          <a:p>
            <a:r>
              <a:rPr lang="en-US" b="1"/>
              <a:t>Generalized System for Ensuring the Security of E-education</a:t>
            </a:r>
          </a:p>
        </p:txBody>
      </p:sp>
      <p:pic>
        <p:nvPicPr>
          <p:cNvPr id="1037" name="Picture 1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8808080" y="8215056"/>
            <a:ext cx="6154161" cy="3009204"/>
          </a:xfrm>
          <a:prstGeom prst="rect">
            <a:avLst/>
          </a:prstGeom>
          <a:noFill/>
          <a:ln w="3175">
            <a:solidFill>
              <a:srgbClr val="B2B2B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14"/>
          <p:cNvPicPr>
            <a:picLocks noChangeAspect="1" noChangeArrowheads="1"/>
          </p:cNvPicPr>
          <p:nvPr/>
        </p:nvPicPr>
        <p:blipFill>
          <a:blip r:embed="rId14">
            <a:extLst>
              <a:ext uri="{BEBA8EAE-BF5A-486C-A8C5-ECC9F3942E4B}">
                <a14:imgProps xmlns:a14="http://schemas.microsoft.com/office/drawing/2010/main">
                  <a14:imgLayer r:embed="rId15">
                    <a14:imgEffect>
                      <a14:colorTemperature colorTemp="5900"/>
                    </a14:imgEffect>
                  </a14:imgLayer>
                </a14:imgProps>
              </a:ext>
              <a:ext uri="{28A0092B-C50C-407E-A947-70E740481C1C}">
                <a14:useLocalDpi xmlns:a14="http://schemas.microsoft.com/office/drawing/2010/main" val="0"/>
              </a:ext>
            </a:extLst>
          </a:blip>
          <a:srcRect/>
          <a:stretch>
            <a:fillRect/>
          </a:stretch>
        </p:blipFill>
        <p:spPr bwMode="auto">
          <a:xfrm>
            <a:off x="30216415" y="11667432"/>
            <a:ext cx="3834671" cy="6659975"/>
          </a:xfrm>
          <a:prstGeom prst="rect">
            <a:avLst/>
          </a:prstGeom>
          <a:noFill/>
          <a:ln w="9525">
            <a:solidFill>
              <a:srgbClr val="B2B2B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16"/>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1115743" y="42275784"/>
            <a:ext cx="6396757" cy="5011133"/>
          </a:xfrm>
          <a:prstGeom prst="rect">
            <a:avLst/>
          </a:prstGeom>
          <a:noFill/>
          <a:ln w="9525">
            <a:solidFill>
              <a:srgbClr val="808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324169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1484</TotalTime>
  <Words>909</Words>
  <Application>Microsoft Office PowerPoint</Application>
  <PresentationFormat>Произвольный</PresentationFormat>
  <Paragraphs>50</Paragraphs>
  <Slides>1</Slides>
  <Notes>1</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1</vt:i4>
      </vt:variant>
    </vt:vector>
  </HeadingPairs>
  <TitlesOfParts>
    <vt:vector size="3" baseType="lpstr">
      <vt:lpstr>Office Theme</vt:lpstr>
      <vt:lpstr>Точечный рисунок</vt:lpstr>
      <vt:lpstr>Презентация PowerPoint</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Ramiz</dc:creator>
  <cp:lastModifiedBy>user</cp:lastModifiedBy>
  <cp:revision>248</cp:revision>
  <cp:lastPrinted>2021-10-06T08:14:14Z</cp:lastPrinted>
  <dcterms:created xsi:type="dcterms:W3CDTF">2021-09-17T10:13:40Z</dcterms:created>
  <dcterms:modified xsi:type="dcterms:W3CDTF">2021-10-18T07:41:56Z</dcterms:modified>
</cp:coreProperties>
</file>