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35999738" cy="51120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9" autoAdjust="0"/>
    <p:restoredTop sz="86475" autoAdjust="0"/>
  </p:normalViewPr>
  <p:slideViewPr>
    <p:cSldViewPr snapToGrid="0">
      <p:cViewPr>
        <p:scale>
          <a:sx n="10" d="100"/>
          <a:sy n="10" d="100"/>
        </p:scale>
        <p:origin x="-3036" y="-324"/>
      </p:cViewPr>
      <p:guideLst>
        <p:guide orient="horz" pos="16101"/>
        <p:guide pos="11338"/>
      </p:guideLst>
    </p:cSldViewPr>
  </p:slideViewPr>
  <p:outlineViewPr>
    <p:cViewPr>
      <p:scale>
        <a:sx n="33" d="100"/>
        <a:sy n="33" d="100"/>
      </p:scale>
      <p:origin x="22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200"/>
            </a:lvl1pPr>
          </a:lstStyle>
          <a:p>
            <a:fld id="{7002AA24-4227-4643-8EFD-38232ACC4629}" type="datetimeFigureOut">
              <a:rPr lang="en-US" smtClean="0"/>
              <a:t>10/11/2021</a:t>
            </a:fld>
            <a:endParaRPr lang="en-US"/>
          </a:p>
        </p:txBody>
      </p:sp>
      <p:sp>
        <p:nvSpPr>
          <p:cNvPr id="4" name="Slide Image Placeholder 3"/>
          <p:cNvSpPr>
            <a:spLocks noGrp="1" noRot="1" noChangeAspect="1"/>
          </p:cNvSpPr>
          <p:nvPr>
            <p:ph type="sldImg" idx="2"/>
          </p:nvPr>
        </p:nvSpPr>
        <p:spPr>
          <a:xfrm>
            <a:off x="2343150" y="1143000"/>
            <a:ext cx="2171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B6937F-9CFA-4295-88E4-8C5AA33FB4CB}" type="slidenum">
              <a:rPr lang="en-US" smtClean="0"/>
              <a:t>‹#›</a:t>
            </a:fld>
            <a:endParaRPr lang="en-US"/>
          </a:p>
        </p:txBody>
      </p:sp>
    </p:spTree>
    <p:extLst>
      <p:ext uri="{BB962C8B-B14F-4D97-AF65-F5344CB8AC3E}">
        <p14:creationId xmlns:p14="http://schemas.microsoft.com/office/powerpoint/2010/main" val="3436734823"/>
      </p:ext>
    </p:extLst>
  </p:cSld>
  <p:clrMap bg1="lt1" tx1="dk1" bg2="lt2" tx2="dk2" accent1="accent1" accent2="accent2" accent3="accent3" accent4="accent4" accent5="accent5" accent6="accent6" hlink="hlink" folHlink="folHlink"/>
  <p:notesStyle>
    <a:lvl1pPr marL="0" algn="l" defTabSz="1080942" rtl="0" eaLnBrk="1" latinLnBrk="0" hangingPunct="1">
      <a:defRPr sz="1419" kern="1200">
        <a:solidFill>
          <a:schemeClr val="tx1"/>
        </a:solidFill>
        <a:latin typeface="+mn-lt"/>
        <a:ea typeface="+mn-ea"/>
        <a:cs typeface="+mn-cs"/>
      </a:defRPr>
    </a:lvl1pPr>
    <a:lvl2pPr marL="540471" algn="l" defTabSz="1080942" rtl="0" eaLnBrk="1" latinLnBrk="0" hangingPunct="1">
      <a:defRPr sz="1419" kern="1200">
        <a:solidFill>
          <a:schemeClr val="tx1"/>
        </a:solidFill>
        <a:latin typeface="+mn-lt"/>
        <a:ea typeface="+mn-ea"/>
        <a:cs typeface="+mn-cs"/>
      </a:defRPr>
    </a:lvl2pPr>
    <a:lvl3pPr marL="1080942" algn="l" defTabSz="1080942" rtl="0" eaLnBrk="1" latinLnBrk="0" hangingPunct="1">
      <a:defRPr sz="1419" kern="1200">
        <a:solidFill>
          <a:schemeClr val="tx1"/>
        </a:solidFill>
        <a:latin typeface="+mn-lt"/>
        <a:ea typeface="+mn-ea"/>
        <a:cs typeface="+mn-cs"/>
      </a:defRPr>
    </a:lvl3pPr>
    <a:lvl4pPr marL="1621415" algn="l" defTabSz="1080942" rtl="0" eaLnBrk="1" latinLnBrk="0" hangingPunct="1">
      <a:defRPr sz="1419" kern="1200">
        <a:solidFill>
          <a:schemeClr val="tx1"/>
        </a:solidFill>
        <a:latin typeface="+mn-lt"/>
        <a:ea typeface="+mn-ea"/>
        <a:cs typeface="+mn-cs"/>
      </a:defRPr>
    </a:lvl4pPr>
    <a:lvl5pPr marL="2161886" algn="l" defTabSz="1080942" rtl="0" eaLnBrk="1" latinLnBrk="0" hangingPunct="1">
      <a:defRPr sz="1419" kern="1200">
        <a:solidFill>
          <a:schemeClr val="tx1"/>
        </a:solidFill>
        <a:latin typeface="+mn-lt"/>
        <a:ea typeface="+mn-ea"/>
        <a:cs typeface="+mn-cs"/>
      </a:defRPr>
    </a:lvl5pPr>
    <a:lvl6pPr marL="2702357" algn="l" defTabSz="1080942" rtl="0" eaLnBrk="1" latinLnBrk="0" hangingPunct="1">
      <a:defRPr sz="1419" kern="1200">
        <a:solidFill>
          <a:schemeClr val="tx1"/>
        </a:solidFill>
        <a:latin typeface="+mn-lt"/>
        <a:ea typeface="+mn-ea"/>
        <a:cs typeface="+mn-cs"/>
      </a:defRPr>
    </a:lvl6pPr>
    <a:lvl7pPr marL="3242829" algn="l" defTabSz="1080942" rtl="0" eaLnBrk="1" latinLnBrk="0" hangingPunct="1">
      <a:defRPr sz="1419" kern="1200">
        <a:solidFill>
          <a:schemeClr val="tx1"/>
        </a:solidFill>
        <a:latin typeface="+mn-lt"/>
        <a:ea typeface="+mn-ea"/>
        <a:cs typeface="+mn-cs"/>
      </a:defRPr>
    </a:lvl7pPr>
    <a:lvl8pPr marL="3783301" algn="l" defTabSz="1080942" rtl="0" eaLnBrk="1" latinLnBrk="0" hangingPunct="1">
      <a:defRPr sz="1419" kern="1200">
        <a:solidFill>
          <a:schemeClr val="tx1"/>
        </a:solidFill>
        <a:latin typeface="+mn-lt"/>
        <a:ea typeface="+mn-ea"/>
        <a:cs typeface="+mn-cs"/>
      </a:defRPr>
    </a:lvl8pPr>
    <a:lvl9pPr marL="4323772" algn="l" defTabSz="1080942" rtl="0" eaLnBrk="1" latinLnBrk="0" hangingPunct="1">
      <a:defRPr sz="141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1143000"/>
            <a:ext cx="21717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B6937F-9CFA-4295-88E4-8C5AA33FB4CB}" type="slidenum">
              <a:rPr lang="en-US" smtClean="0"/>
              <a:t>1</a:t>
            </a:fld>
            <a:endParaRPr lang="en-US"/>
          </a:p>
        </p:txBody>
      </p:sp>
    </p:spTree>
    <p:extLst>
      <p:ext uri="{BB962C8B-B14F-4D97-AF65-F5344CB8AC3E}">
        <p14:creationId xmlns:p14="http://schemas.microsoft.com/office/powerpoint/2010/main" val="2132661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99985" y="8366292"/>
            <a:ext cx="30599777" cy="17797565"/>
          </a:xfrm>
        </p:spPr>
        <p:txBody>
          <a:bodyPr anchor="b"/>
          <a:lstStyle>
            <a:lvl1pPr algn="ctr">
              <a:defRPr sz="23620"/>
            </a:lvl1pPr>
          </a:lstStyle>
          <a:p>
            <a:r>
              <a:rPr lang="en-US" smtClean="0"/>
              <a:t>Click to edit Master title style</a:t>
            </a:r>
            <a:endParaRPr lang="en-US" dirty="0"/>
          </a:p>
        </p:txBody>
      </p:sp>
      <p:sp>
        <p:nvSpPr>
          <p:cNvPr id="3" name="Subtitle 2"/>
          <p:cNvSpPr>
            <a:spLocks noGrp="1"/>
          </p:cNvSpPr>
          <p:nvPr>
            <p:ph type="subTitle" idx="1"/>
          </p:nvPr>
        </p:nvSpPr>
        <p:spPr>
          <a:xfrm>
            <a:off x="4499967" y="26850193"/>
            <a:ext cx="26999804" cy="12342326"/>
          </a:xfrm>
        </p:spPr>
        <p:txBody>
          <a:bodyPr/>
          <a:lstStyle>
            <a:lvl1pPr marL="0" indent="0" algn="ctr">
              <a:buNone/>
              <a:defRPr sz="9449"/>
            </a:lvl1pPr>
            <a:lvl2pPr marL="1799866" indent="0" algn="ctr">
              <a:buNone/>
              <a:defRPr sz="7874"/>
            </a:lvl2pPr>
            <a:lvl3pPr marL="3599733" indent="0" algn="ctr">
              <a:buNone/>
              <a:defRPr sz="7087"/>
            </a:lvl3pPr>
            <a:lvl4pPr marL="5399599" indent="0" algn="ctr">
              <a:buNone/>
              <a:defRPr sz="6299"/>
            </a:lvl4pPr>
            <a:lvl5pPr marL="7199468" indent="0" algn="ctr">
              <a:buNone/>
              <a:defRPr sz="6299"/>
            </a:lvl5pPr>
            <a:lvl6pPr marL="8999334" indent="0" algn="ctr">
              <a:buNone/>
              <a:defRPr sz="6299"/>
            </a:lvl6pPr>
            <a:lvl7pPr marL="10799200" indent="0" algn="ctr">
              <a:buNone/>
              <a:defRPr sz="6299"/>
            </a:lvl7pPr>
            <a:lvl8pPr marL="12599068" indent="0" algn="ctr">
              <a:buNone/>
              <a:defRPr sz="6299"/>
            </a:lvl8pPr>
            <a:lvl9pPr marL="14398934" indent="0" algn="ctr">
              <a:buNone/>
              <a:defRPr sz="6299"/>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145860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395274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2314" y="2721712"/>
            <a:ext cx="7762444" cy="4332240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474984" y="2721712"/>
            <a:ext cx="22837334" cy="4332240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1919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32625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56234" y="12744689"/>
            <a:ext cx="31049774" cy="21264779"/>
          </a:xfrm>
        </p:spPr>
        <p:txBody>
          <a:bodyPr anchor="b"/>
          <a:lstStyle>
            <a:lvl1pPr>
              <a:defRPr sz="23620"/>
            </a:lvl1pPr>
          </a:lstStyle>
          <a:p>
            <a:r>
              <a:rPr lang="en-US" smtClean="0"/>
              <a:t>Click to edit Master title style</a:t>
            </a:r>
            <a:endParaRPr lang="en-US" dirty="0"/>
          </a:p>
        </p:txBody>
      </p:sp>
      <p:sp>
        <p:nvSpPr>
          <p:cNvPr id="3" name="Text Placeholder 2"/>
          <p:cNvSpPr>
            <a:spLocks noGrp="1"/>
          </p:cNvSpPr>
          <p:nvPr>
            <p:ph type="body" idx="1"/>
          </p:nvPr>
        </p:nvSpPr>
        <p:spPr>
          <a:xfrm>
            <a:off x="2456234" y="34210643"/>
            <a:ext cx="31049774" cy="11182643"/>
          </a:xfrm>
        </p:spPr>
        <p:txBody>
          <a:bodyPr/>
          <a:lstStyle>
            <a:lvl1pPr marL="0" indent="0">
              <a:buNone/>
              <a:defRPr sz="9449">
                <a:solidFill>
                  <a:schemeClr val="tx1"/>
                </a:solidFill>
              </a:defRPr>
            </a:lvl1pPr>
            <a:lvl2pPr marL="1799866" indent="0">
              <a:buNone/>
              <a:defRPr sz="7874">
                <a:solidFill>
                  <a:schemeClr val="tx1">
                    <a:tint val="75000"/>
                  </a:schemeClr>
                </a:solidFill>
              </a:defRPr>
            </a:lvl2pPr>
            <a:lvl3pPr marL="3599733" indent="0">
              <a:buNone/>
              <a:defRPr sz="7087">
                <a:solidFill>
                  <a:schemeClr val="tx1">
                    <a:tint val="75000"/>
                  </a:schemeClr>
                </a:solidFill>
              </a:defRPr>
            </a:lvl3pPr>
            <a:lvl4pPr marL="5399599" indent="0">
              <a:buNone/>
              <a:defRPr sz="6299">
                <a:solidFill>
                  <a:schemeClr val="tx1">
                    <a:tint val="75000"/>
                  </a:schemeClr>
                </a:solidFill>
              </a:defRPr>
            </a:lvl4pPr>
            <a:lvl5pPr marL="7199468" indent="0">
              <a:buNone/>
              <a:defRPr sz="6299">
                <a:solidFill>
                  <a:schemeClr val="tx1">
                    <a:tint val="75000"/>
                  </a:schemeClr>
                </a:solidFill>
              </a:defRPr>
            </a:lvl5pPr>
            <a:lvl6pPr marL="8999334" indent="0">
              <a:buNone/>
              <a:defRPr sz="6299">
                <a:solidFill>
                  <a:schemeClr val="tx1">
                    <a:tint val="75000"/>
                  </a:schemeClr>
                </a:solidFill>
              </a:defRPr>
            </a:lvl6pPr>
            <a:lvl7pPr marL="10799200" indent="0">
              <a:buNone/>
              <a:defRPr sz="6299">
                <a:solidFill>
                  <a:schemeClr val="tx1">
                    <a:tint val="75000"/>
                  </a:schemeClr>
                </a:solidFill>
              </a:defRPr>
            </a:lvl7pPr>
            <a:lvl8pPr marL="12599068" indent="0">
              <a:buNone/>
              <a:defRPr sz="6299">
                <a:solidFill>
                  <a:schemeClr val="tx1">
                    <a:tint val="75000"/>
                  </a:schemeClr>
                </a:solidFill>
              </a:defRPr>
            </a:lvl8pPr>
            <a:lvl9pPr marL="14398934" indent="0">
              <a:buNone/>
              <a:defRPr sz="6299">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D322ECA-011F-4E4F-A40A-145F7D47DF85}"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94315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474986" y="13608517"/>
            <a:ext cx="15299889" cy="32435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8224871" y="13608517"/>
            <a:ext cx="15299889" cy="32435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322ECA-011F-4E4F-A40A-145F7D47DF85}"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441084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79671" y="2721722"/>
            <a:ext cx="31049774" cy="988096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479675" y="12531672"/>
            <a:ext cx="15229574" cy="6141578"/>
          </a:xfrm>
        </p:spPr>
        <p:txBody>
          <a:bodyPr anchor="b"/>
          <a:lstStyle>
            <a:lvl1pPr marL="0" indent="0">
              <a:buNone/>
              <a:defRPr sz="9449" b="1"/>
            </a:lvl1pPr>
            <a:lvl2pPr marL="1799866" indent="0">
              <a:buNone/>
              <a:defRPr sz="7874" b="1"/>
            </a:lvl2pPr>
            <a:lvl3pPr marL="3599733" indent="0">
              <a:buNone/>
              <a:defRPr sz="7087" b="1"/>
            </a:lvl3pPr>
            <a:lvl4pPr marL="5399599" indent="0">
              <a:buNone/>
              <a:defRPr sz="6299" b="1"/>
            </a:lvl4pPr>
            <a:lvl5pPr marL="7199468" indent="0">
              <a:buNone/>
              <a:defRPr sz="6299" b="1"/>
            </a:lvl5pPr>
            <a:lvl6pPr marL="8999334" indent="0">
              <a:buNone/>
              <a:defRPr sz="6299" b="1"/>
            </a:lvl6pPr>
            <a:lvl7pPr marL="10799200" indent="0">
              <a:buNone/>
              <a:defRPr sz="6299" b="1"/>
            </a:lvl7pPr>
            <a:lvl8pPr marL="12599068" indent="0">
              <a:buNone/>
              <a:defRPr sz="6299" b="1"/>
            </a:lvl8pPr>
            <a:lvl9pPr marL="14398934" indent="0">
              <a:buNone/>
              <a:defRPr sz="6299" b="1"/>
            </a:lvl9pPr>
          </a:lstStyle>
          <a:p>
            <a:pPr lvl="0"/>
            <a:r>
              <a:rPr lang="en-US" smtClean="0"/>
              <a:t>Edit Master text styles</a:t>
            </a:r>
          </a:p>
        </p:txBody>
      </p:sp>
      <p:sp>
        <p:nvSpPr>
          <p:cNvPr id="4" name="Content Placeholder 3"/>
          <p:cNvSpPr>
            <a:spLocks noGrp="1"/>
          </p:cNvSpPr>
          <p:nvPr>
            <p:ph sz="half" idx="2"/>
          </p:nvPr>
        </p:nvSpPr>
        <p:spPr>
          <a:xfrm>
            <a:off x="2479675" y="18673254"/>
            <a:ext cx="15229574" cy="2746553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8224869" y="12531672"/>
            <a:ext cx="15304578" cy="6141578"/>
          </a:xfrm>
        </p:spPr>
        <p:txBody>
          <a:bodyPr anchor="b"/>
          <a:lstStyle>
            <a:lvl1pPr marL="0" indent="0">
              <a:buNone/>
              <a:defRPr sz="9449" b="1"/>
            </a:lvl1pPr>
            <a:lvl2pPr marL="1799866" indent="0">
              <a:buNone/>
              <a:defRPr sz="7874" b="1"/>
            </a:lvl2pPr>
            <a:lvl3pPr marL="3599733" indent="0">
              <a:buNone/>
              <a:defRPr sz="7087" b="1"/>
            </a:lvl3pPr>
            <a:lvl4pPr marL="5399599" indent="0">
              <a:buNone/>
              <a:defRPr sz="6299" b="1"/>
            </a:lvl4pPr>
            <a:lvl5pPr marL="7199468" indent="0">
              <a:buNone/>
              <a:defRPr sz="6299" b="1"/>
            </a:lvl5pPr>
            <a:lvl6pPr marL="8999334" indent="0">
              <a:buNone/>
              <a:defRPr sz="6299" b="1"/>
            </a:lvl6pPr>
            <a:lvl7pPr marL="10799200" indent="0">
              <a:buNone/>
              <a:defRPr sz="6299" b="1"/>
            </a:lvl7pPr>
            <a:lvl8pPr marL="12599068" indent="0">
              <a:buNone/>
              <a:defRPr sz="6299" b="1"/>
            </a:lvl8pPr>
            <a:lvl9pPr marL="14398934" indent="0">
              <a:buNone/>
              <a:defRPr sz="6299" b="1"/>
            </a:lvl9pPr>
          </a:lstStyle>
          <a:p>
            <a:pPr lvl="0"/>
            <a:r>
              <a:rPr lang="en-US" smtClean="0"/>
              <a:t>Edit Master text styles</a:t>
            </a:r>
          </a:p>
        </p:txBody>
      </p:sp>
      <p:sp>
        <p:nvSpPr>
          <p:cNvPr id="6" name="Content Placeholder 5"/>
          <p:cNvSpPr>
            <a:spLocks noGrp="1"/>
          </p:cNvSpPr>
          <p:nvPr>
            <p:ph sz="quarter" idx="4"/>
          </p:nvPr>
        </p:nvSpPr>
        <p:spPr>
          <a:xfrm>
            <a:off x="18224869" y="18673254"/>
            <a:ext cx="15304578" cy="2746553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22ECA-011F-4E4F-A40A-145F7D47DF85}" type="datetimeFigureOut">
              <a:rPr lang="en-US" smtClean="0"/>
              <a:t>10/11/2021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84606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322ECA-011F-4E4F-A40A-145F7D47DF85}" type="datetimeFigureOut">
              <a:rPr lang="en-US" smtClean="0"/>
              <a:t>10/11/2021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910241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322ECA-011F-4E4F-A40A-145F7D47DF85}" type="datetimeFigureOut">
              <a:rPr lang="en-US" smtClean="0"/>
              <a:t>10/11/2021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670900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75" y="3408043"/>
            <a:ext cx="11610853" cy="11928160"/>
          </a:xfrm>
        </p:spPr>
        <p:txBody>
          <a:bodyPr anchor="b"/>
          <a:lstStyle>
            <a:lvl1pPr>
              <a:defRPr sz="12597"/>
            </a:lvl1pPr>
          </a:lstStyle>
          <a:p>
            <a:r>
              <a:rPr lang="en-US" smtClean="0"/>
              <a:t>Click to edit Master title style</a:t>
            </a:r>
            <a:endParaRPr lang="en-US" dirty="0"/>
          </a:p>
        </p:txBody>
      </p:sp>
      <p:sp>
        <p:nvSpPr>
          <p:cNvPr id="3" name="Content Placeholder 2"/>
          <p:cNvSpPr>
            <a:spLocks noGrp="1"/>
          </p:cNvSpPr>
          <p:nvPr>
            <p:ph idx="1"/>
          </p:nvPr>
        </p:nvSpPr>
        <p:spPr>
          <a:xfrm>
            <a:off x="15304582" y="7360446"/>
            <a:ext cx="18224867" cy="36328810"/>
          </a:xfrm>
        </p:spPr>
        <p:txBody>
          <a:bodyPr/>
          <a:lstStyle>
            <a:lvl1pPr>
              <a:defRPr sz="12597"/>
            </a:lvl1pPr>
            <a:lvl2pPr>
              <a:defRPr sz="11024"/>
            </a:lvl2pPr>
            <a:lvl3pPr>
              <a:defRPr sz="9449"/>
            </a:lvl3pPr>
            <a:lvl4pPr>
              <a:defRPr sz="7874"/>
            </a:lvl4pPr>
            <a:lvl5pPr>
              <a:defRPr sz="7874"/>
            </a:lvl5pPr>
            <a:lvl6pPr>
              <a:defRPr sz="7874"/>
            </a:lvl6pPr>
            <a:lvl7pPr>
              <a:defRPr sz="7874"/>
            </a:lvl7pPr>
            <a:lvl8pPr>
              <a:defRPr sz="7874"/>
            </a:lvl8pPr>
            <a:lvl9pPr>
              <a:defRPr sz="7874"/>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479675" y="15336207"/>
            <a:ext cx="11610853" cy="28412210"/>
          </a:xfrm>
        </p:spPr>
        <p:txBody>
          <a:bodyPr/>
          <a:lstStyle>
            <a:lvl1pPr marL="0" indent="0">
              <a:buNone/>
              <a:defRPr sz="6299"/>
            </a:lvl1pPr>
            <a:lvl2pPr marL="1799866" indent="0">
              <a:buNone/>
              <a:defRPr sz="5512"/>
            </a:lvl2pPr>
            <a:lvl3pPr marL="3599733" indent="0">
              <a:buNone/>
              <a:defRPr sz="4724"/>
            </a:lvl3pPr>
            <a:lvl4pPr marL="5399599" indent="0">
              <a:buNone/>
              <a:defRPr sz="3937"/>
            </a:lvl4pPr>
            <a:lvl5pPr marL="7199468" indent="0">
              <a:buNone/>
              <a:defRPr sz="3937"/>
            </a:lvl5pPr>
            <a:lvl6pPr marL="8999334" indent="0">
              <a:buNone/>
              <a:defRPr sz="3937"/>
            </a:lvl6pPr>
            <a:lvl7pPr marL="10799200" indent="0">
              <a:buNone/>
              <a:defRPr sz="3937"/>
            </a:lvl7pPr>
            <a:lvl8pPr marL="12599068" indent="0">
              <a:buNone/>
              <a:defRPr sz="3937"/>
            </a:lvl8pPr>
            <a:lvl9pPr marL="14398934" indent="0">
              <a:buNone/>
              <a:defRPr sz="3937"/>
            </a:lvl9pPr>
          </a:lstStyle>
          <a:p>
            <a:pPr lvl="0"/>
            <a:r>
              <a:rPr lang="en-US" smtClean="0"/>
              <a:t>Edit Master text styles</a:t>
            </a:r>
          </a:p>
        </p:txBody>
      </p:sp>
      <p:sp>
        <p:nvSpPr>
          <p:cNvPr id="5" name="Date Placeholder 4"/>
          <p:cNvSpPr>
            <a:spLocks noGrp="1"/>
          </p:cNvSpPr>
          <p:nvPr>
            <p:ph type="dt" sz="half" idx="10"/>
          </p:nvPr>
        </p:nvSpPr>
        <p:spPr/>
        <p:txBody>
          <a:bodyPr/>
          <a:lstStyle/>
          <a:p>
            <a:fld id="{4D322ECA-011F-4E4F-A40A-145F7D47DF85}"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16711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75" y="3408043"/>
            <a:ext cx="11610853" cy="11928160"/>
          </a:xfrm>
        </p:spPr>
        <p:txBody>
          <a:bodyPr anchor="b"/>
          <a:lstStyle>
            <a:lvl1pPr>
              <a:defRPr sz="1259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304582" y="7360446"/>
            <a:ext cx="18224867" cy="36328810"/>
          </a:xfrm>
        </p:spPr>
        <p:txBody>
          <a:bodyPr anchor="t"/>
          <a:lstStyle>
            <a:lvl1pPr marL="0" indent="0">
              <a:buNone/>
              <a:defRPr sz="12597"/>
            </a:lvl1pPr>
            <a:lvl2pPr marL="1799866" indent="0">
              <a:buNone/>
              <a:defRPr sz="11024"/>
            </a:lvl2pPr>
            <a:lvl3pPr marL="3599733" indent="0">
              <a:buNone/>
              <a:defRPr sz="9449"/>
            </a:lvl3pPr>
            <a:lvl4pPr marL="5399599" indent="0">
              <a:buNone/>
              <a:defRPr sz="7874"/>
            </a:lvl4pPr>
            <a:lvl5pPr marL="7199468" indent="0">
              <a:buNone/>
              <a:defRPr sz="7874"/>
            </a:lvl5pPr>
            <a:lvl6pPr marL="8999334" indent="0">
              <a:buNone/>
              <a:defRPr sz="7874"/>
            </a:lvl6pPr>
            <a:lvl7pPr marL="10799200" indent="0">
              <a:buNone/>
              <a:defRPr sz="7874"/>
            </a:lvl7pPr>
            <a:lvl8pPr marL="12599068" indent="0">
              <a:buNone/>
              <a:defRPr sz="7874"/>
            </a:lvl8pPr>
            <a:lvl9pPr marL="14398934" indent="0">
              <a:buNone/>
              <a:defRPr sz="7874"/>
            </a:lvl9pPr>
          </a:lstStyle>
          <a:p>
            <a:r>
              <a:rPr lang="en-US" smtClean="0"/>
              <a:t>Click icon to add picture</a:t>
            </a:r>
            <a:endParaRPr lang="en-US" dirty="0"/>
          </a:p>
        </p:txBody>
      </p:sp>
      <p:sp>
        <p:nvSpPr>
          <p:cNvPr id="4" name="Text Placeholder 3"/>
          <p:cNvSpPr>
            <a:spLocks noGrp="1"/>
          </p:cNvSpPr>
          <p:nvPr>
            <p:ph type="body" sz="half" idx="2"/>
          </p:nvPr>
        </p:nvSpPr>
        <p:spPr>
          <a:xfrm>
            <a:off x="2479675" y="15336207"/>
            <a:ext cx="11610853" cy="28412210"/>
          </a:xfrm>
        </p:spPr>
        <p:txBody>
          <a:bodyPr/>
          <a:lstStyle>
            <a:lvl1pPr marL="0" indent="0">
              <a:buNone/>
              <a:defRPr sz="6299"/>
            </a:lvl1pPr>
            <a:lvl2pPr marL="1799866" indent="0">
              <a:buNone/>
              <a:defRPr sz="5512"/>
            </a:lvl2pPr>
            <a:lvl3pPr marL="3599733" indent="0">
              <a:buNone/>
              <a:defRPr sz="4724"/>
            </a:lvl3pPr>
            <a:lvl4pPr marL="5399599" indent="0">
              <a:buNone/>
              <a:defRPr sz="3937"/>
            </a:lvl4pPr>
            <a:lvl5pPr marL="7199468" indent="0">
              <a:buNone/>
              <a:defRPr sz="3937"/>
            </a:lvl5pPr>
            <a:lvl6pPr marL="8999334" indent="0">
              <a:buNone/>
              <a:defRPr sz="3937"/>
            </a:lvl6pPr>
            <a:lvl7pPr marL="10799200" indent="0">
              <a:buNone/>
              <a:defRPr sz="3937"/>
            </a:lvl7pPr>
            <a:lvl8pPr marL="12599068" indent="0">
              <a:buNone/>
              <a:defRPr sz="3937"/>
            </a:lvl8pPr>
            <a:lvl9pPr marL="14398934" indent="0">
              <a:buNone/>
              <a:defRPr sz="3937"/>
            </a:lvl9pPr>
          </a:lstStyle>
          <a:p>
            <a:pPr lvl="0"/>
            <a:r>
              <a:rPr lang="en-US" smtClean="0"/>
              <a:t>Edit Master text styles</a:t>
            </a:r>
          </a:p>
        </p:txBody>
      </p:sp>
      <p:sp>
        <p:nvSpPr>
          <p:cNvPr id="5" name="Date Placeholder 4"/>
          <p:cNvSpPr>
            <a:spLocks noGrp="1"/>
          </p:cNvSpPr>
          <p:nvPr>
            <p:ph type="dt" sz="half" idx="10"/>
          </p:nvPr>
        </p:nvSpPr>
        <p:spPr/>
        <p:txBody>
          <a:bodyPr/>
          <a:lstStyle/>
          <a:p>
            <a:fld id="{4D322ECA-011F-4E4F-A40A-145F7D47DF85}"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997525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4982" y="2721722"/>
            <a:ext cx="31049774" cy="988096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474982" y="13608517"/>
            <a:ext cx="31049774" cy="32435599"/>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474985" y="47381306"/>
            <a:ext cx="8099941" cy="2721704"/>
          </a:xfrm>
          <a:prstGeom prst="rect">
            <a:avLst/>
          </a:prstGeom>
        </p:spPr>
        <p:txBody>
          <a:bodyPr vert="horz" lIns="91440" tIns="45720" rIns="91440" bIns="45720" rtlCol="0" anchor="ctr"/>
          <a:lstStyle>
            <a:lvl1pPr algn="l">
              <a:defRPr sz="4724">
                <a:solidFill>
                  <a:schemeClr val="tx1">
                    <a:tint val="75000"/>
                  </a:schemeClr>
                </a:solidFill>
              </a:defRPr>
            </a:lvl1pPr>
          </a:lstStyle>
          <a:p>
            <a:fld id="{4D322ECA-011F-4E4F-A40A-145F7D47DF85}" type="datetimeFigureOut">
              <a:rPr lang="en-US" smtClean="0"/>
              <a:t>10/11/2021</a:t>
            </a:fld>
            <a:endParaRPr lang="en-US"/>
          </a:p>
        </p:txBody>
      </p:sp>
      <p:sp>
        <p:nvSpPr>
          <p:cNvPr id="5" name="Footer Placeholder 4"/>
          <p:cNvSpPr>
            <a:spLocks noGrp="1"/>
          </p:cNvSpPr>
          <p:nvPr>
            <p:ph type="ftr" sz="quarter" idx="3"/>
          </p:nvPr>
        </p:nvSpPr>
        <p:spPr>
          <a:xfrm>
            <a:off x="11924913" y="47381306"/>
            <a:ext cx="12149912" cy="2721704"/>
          </a:xfrm>
          <a:prstGeom prst="rect">
            <a:avLst/>
          </a:prstGeom>
        </p:spPr>
        <p:txBody>
          <a:bodyPr vert="horz" lIns="91440" tIns="45720" rIns="91440" bIns="45720" rtlCol="0" anchor="ctr"/>
          <a:lstStyle>
            <a:lvl1pPr algn="ctr">
              <a:defRPr sz="4724">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424817" y="47381306"/>
            <a:ext cx="8099941" cy="2721704"/>
          </a:xfrm>
          <a:prstGeom prst="rect">
            <a:avLst/>
          </a:prstGeom>
        </p:spPr>
        <p:txBody>
          <a:bodyPr vert="horz" lIns="91440" tIns="45720" rIns="91440" bIns="45720" rtlCol="0" anchor="ctr"/>
          <a:lstStyle>
            <a:lvl1pPr algn="r">
              <a:defRPr sz="4724">
                <a:solidFill>
                  <a:schemeClr val="tx1">
                    <a:tint val="75000"/>
                  </a:schemeClr>
                </a:solidFill>
              </a:defRPr>
            </a:lvl1pPr>
          </a:lstStyle>
          <a:p>
            <a:fld id="{7F740AF5-F4BD-4E04-8FA9-A7767FE3CF70}" type="slidenum">
              <a:rPr lang="en-US" smtClean="0"/>
              <a:t>‹#›</a:t>
            </a:fld>
            <a:endParaRPr lang="en-US"/>
          </a:p>
        </p:txBody>
      </p:sp>
    </p:spTree>
    <p:extLst>
      <p:ext uri="{BB962C8B-B14F-4D97-AF65-F5344CB8AC3E}">
        <p14:creationId xmlns:p14="http://schemas.microsoft.com/office/powerpoint/2010/main" val="38164854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599733" rtl="0" eaLnBrk="1" latinLnBrk="0" hangingPunct="1">
        <a:lnSpc>
          <a:spcPct val="90000"/>
        </a:lnSpc>
        <a:spcBef>
          <a:spcPct val="0"/>
        </a:spcBef>
        <a:buNone/>
        <a:defRPr sz="17323" kern="1200">
          <a:solidFill>
            <a:schemeClr val="tx1"/>
          </a:solidFill>
          <a:latin typeface="+mj-lt"/>
          <a:ea typeface="+mj-ea"/>
          <a:cs typeface="+mj-cs"/>
        </a:defRPr>
      </a:lvl1pPr>
    </p:titleStyle>
    <p:bodyStyle>
      <a:lvl1pPr marL="899932" indent="-899932" algn="l" defTabSz="3599733" rtl="0" eaLnBrk="1" latinLnBrk="0" hangingPunct="1">
        <a:lnSpc>
          <a:spcPct val="90000"/>
        </a:lnSpc>
        <a:spcBef>
          <a:spcPts val="3937"/>
        </a:spcBef>
        <a:buFont typeface="Arial" panose="020B0604020202020204" pitchFamily="34" charset="0"/>
        <a:buChar char="•"/>
        <a:defRPr sz="11024" kern="1200">
          <a:solidFill>
            <a:schemeClr val="tx1"/>
          </a:solidFill>
          <a:latin typeface="+mn-lt"/>
          <a:ea typeface="+mn-ea"/>
          <a:cs typeface="+mn-cs"/>
        </a:defRPr>
      </a:lvl1pPr>
      <a:lvl2pPr marL="2699801" indent="-899932" algn="l" defTabSz="3599733" rtl="0" eaLnBrk="1" latinLnBrk="0" hangingPunct="1">
        <a:lnSpc>
          <a:spcPct val="90000"/>
        </a:lnSpc>
        <a:spcBef>
          <a:spcPts val="1968"/>
        </a:spcBef>
        <a:buFont typeface="Arial" panose="020B0604020202020204" pitchFamily="34" charset="0"/>
        <a:buChar char="•"/>
        <a:defRPr sz="9449" kern="1200">
          <a:solidFill>
            <a:schemeClr val="tx1"/>
          </a:solidFill>
          <a:latin typeface="+mn-lt"/>
          <a:ea typeface="+mn-ea"/>
          <a:cs typeface="+mn-cs"/>
        </a:defRPr>
      </a:lvl2pPr>
      <a:lvl3pPr marL="4499667" indent="-899932" algn="l" defTabSz="3599733" rtl="0" eaLnBrk="1" latinLnBrk="0" hangingPunct="1">
        <a:lnSpc>
          <a:spcPct val="90000"/>
        </a:lnSpc>
        <a:spcBef>
          <a:spcPts val="1968"/>
        </a:spcBef>
        <a:buFont typeface="Arial" panose="020B0604020202020204" pitchFamily="34" charset="0"/>
        <a:buChar char="•"/>
        <a:defRPr sz="7874" kern="1200">
          <a:solidFill>
            <a:schemeClr val="tx1"/>
          </a:solidFill>
          <a:latin typeface="+mn-lt"/>
          <a:ea typeface="+mn-ea"/>
          <a:cs typeface="+mn-cs"/>
        </a:defRPr>
      </a:lvl3pPr>
      <a:lvl4pPr marL="6299534"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4pPr>
      <a:lvl5pPr marL="8099401"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5pPr>
      <a:lvl6pPr marL="9899268"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6pPr>
      <a:lvl7pPr marL="11699135"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7pPr>
      <a:lvl8pPr marL="13499001"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8pPr>
      <a:lvl9pPr marL="15298868"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9pPr>
    </p:bodyStyle>
    <p:otherStyle>
      <a:defPPr>
        <a:defRPr lang="en-US"/>
      </a:defPPr>
      <a:lvl1pPr marL="0" algn="l" defTabSz="3599733" rtl="0" eaLnBrk="1" latinLnBrk="0" hangingPunct="1">
        <a:defRPr sz="7087" kern="1200">
          <a:solidFill>
            <a:schemeClr val="tx1"/>
          </a:solidFill>
          <a:latin typeface="+mn-lt"/>
          <a:ea typeface="+mn-ea"/>
          <a:cs typeface="+mn-cs"/>
        </a:defRPr>
      </a:lvl1pPr>
      <a:lvl2pPr marL="1799866" algn="l" defTabSz="3599733" rtl="0" eaLnBrk="1" latinLnBrk="0" hangingPunct="1">
        <a:defRPr sz="7087" kern="1200">
          <a:solidFill>
            <a:schemeClr val="tx1"/>
          </a:solidFill>
          <a:latin typeface="+mn-lt"/>
          <a:ea typeface="+mn-ea"/>
          <a:cs typeface="+mn-cs"/>
        </a:defRPr>
      </a:lvl2pPr>
      <a:lvl3pPr marL="3599733" algn="l" defTabSz="3599733" rtl="0" eaLnBrk="1" latinLnBrk="0" hangingPunct="1">
        <a:defRPr sz="7087" kern="1200">
          <a:solidFill>
            <a:schemeClr val="tx1"/>
          </a:solidFill>
          <a:latin typeface="+mn-lt"/>
          <a:ea typeface="+mn-ea"/>
          <a:cs typeface="+mn-cs"/>
        </a:defRPr>
      </a:lvl3pPr>
      <a:lvl4pPr marL="5399599" algn="l" defTabSz="3599733" rtl="0" eaLnBrk="1" latinLnBrk="0" hangingPunct="1">
        <a:defRPr sz="7087" kern="1200">
          <a:solidFill>
            <a:schemeClr val="tx1"/>
          </a:solidFill>
          <a:latin typeface="+mn-lt"/>
          <a:ea typeface="+mn-ea"/>
          <a:cs typeface="+mn-cs"/>
        </a:defRPr>
      </a:lvl4pPr>
      <a:lvl5pPr marL="7199468" algn="l" defTabSz="3599733" rtl="0" eaLnBrk="1" latinLnBrk="0" hangingPunct="1">
        <a:defRPr sz="7087" kern="1200">
          <a:solidFill>
            <a:schemeClr val="tx1"/>
          </a:solidFill>
          <a:latin typeface="+mn-lt"/>
          <a:ea typeface="+mn-ea"/>
          <a:cs typeface="+mn-cs"/>
        </a:defRPr>
      </a:lvl5pPr>
      <a:lvl6pPr marL="8999334" algn="l" defTabSz="3599733" rtl="0" eaLnBrk="1" latinLnBrk="0" hangingPunct="1">
        <a:defRPr sz="7087" kern="1200">
          <a:solidFill>
            <a:schemeClr val="tx1"/>
          </a:solidFill>
          <a:latin typeface="+mn-lt"/>
          <a:ea typeface="+mn-ea"/>
          <a:cs typeface="+mn-cs"/>
        </a:defRPr>
      </a:lvl6pPr>
      <a:lvl7pPr marL="10799200" algn="l" defTabSz="3599733" rtl="0" eaLnBrk="1" latinLnBrk="0" hangingPunct="1">
        <a:defRPr sz="7087" kern="1200">
          <a:solidFill>
            <a:schemeClr val="tx1"/>
          </a:solidFill>
          <a:latin typeface="+mn-lt"/>
          <a:ea typeface="+mn-ea"/>
          <a:cs typeface="+mn-cs"/>
        </a:defRPr>
      </a:lvl7pPr>
      <a:lvl8pPr marL="12599068" algn="l" defTabSz="3599733" rtl="0" eaLnBrk="1" latinLnBrk="0" hangingPunct="1">
        <a:defRPr sz="7087" kern="1200">
          <a:solidFill>
            <a:schemeClr val="tx1"/>
          </a:solidFill>
          <a:latin typeface="+mn-lt"/>
          <a:ea typeface="+mn-ea"/>
          <a:cs typeface="+mn-cs"/>
        </a:defRPr>
      </a:lvl8pPr>
      <a:lvl9pPr marL="14398934" algn="l" defTabSz="3599733" rtl="0" eaLnBrk="1" latinLnBrk="0" hangingPunct="1">
        <a:defRPr sz="70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513557" y="7676741"/>
            <a:ext cx="17280000" cy="123517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1" name="Rounded Rectangle 20"/>
          <p:cNvSpPr/>
          <p:nvPr/>
        </p:nvSpPr>
        <p:spPr>
          <a:xfrm>
            <a:off x="18212123" y="20811251"/>
            <a:ext cx="17640000" cy="123819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4" name="Rounded Rectangle 23"/>
          <p:cNvSpPr/>
          <p:nvPr/>
        </p:nvSpPr>
        <p:spPr>
          <a:xfrm>
            <a:off x="978832" y="13181277"/>
            <a:ext cx="16560000" cy="1235175"/>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5" name="Rounded Rectangle 24"/>
          <p:cNvSpPr/>
          <p:nvPr/>
        </p:nvSpPr>
        <p:spPr>
          <a:xfrm>
            <a:off x="18207208" y="33383397"/>
            <a:ext cx="17640000" cy="123517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6" name="Rounded Rectangle 25"/>
          <p:cNvSpPr/>
          <p:nvPr/>
        </p:nvSpPr>
        <p:spPr>
          <a:xfrm>
            <a:off x="732390" y="23144060"/>
            <a:ext cx="17280000" cy="123517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7" name="Rounded Rectangle 26"/>
          <p:cNvSpPr/>
          <p:nvPr/>
        </p:nvSpPr>
        <p:spPr>
          <a:xfrm>
            <a:off x="678455" y="34329735"/>
            <a:ext cx="17280000" cy="123517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 name="Rectangle 1"/>
          <p:cNvSpPr/>
          <p:nvPr/>
        </p:nvSpPr>
        <p:spPr>
          <a:xfrm>
            <a:off x="0" y="24063"/>
            <a:ext cx="35999738" cy="7435515"/>
          </a:xfrm>
          <a:prstGeom prst="rect">
            <a:avLst/>
          </a:prstGeom>
          <a:solidFill>
            <a:schemeClr val="accent1">
              <a:lumMod val="5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2160"/>
          </a:p>
        </p:txBody>
      </p:sp>
      <p:sp>
        <p:nvSpPr>
          <p:cNvPr id="4" name="Rectangle 3"/>
          <p:cNvSpPr/>
          <p:nvPr/>
        </p:nvSpPr>
        <p:spPr>
          <a:xfrm>
            <a:off x="1851803" y="1440186"/>
            <a:ext cx="32199284" cy="4581062"/>
          </a:xfrm>
          <a:prstGeom prst="rect">
            <a:avLst/>
          </a:prstGeom>
        </p:spPr>
        <p:txBody>
          <a:bodyPr wrap="square">
            <a:spAutoFit/>
          </a:bodyPr>
          <a:lstStyle/>
          <a:p>
            <a:pPr algn="ctr"/>
            <a:r>
              <a:rPr lang="en-US" sz="9723" b="1" dirty="0">
                <a:solidFill>
                  <a:schemeClr val="bg1"/>
                </a:solidFill>
                <a:latin typeface="Arial Black" panose="020B0A04020102020204" pitchFamily="34" charset="0"/>
                <a:ea typeface="Calibri" panose="020F0502020204030204" pitchFamily="34" charset="0"/>
              </a:rPr>
              <a:t>Science 4.0: Complex security problems and solution mechanisms</a:t>
            </a:r>
            <a:br>
              <a:rPr lang="en-US" sz="9723" b="1" dirty="0">
                <a:solidFill>
                  <a:schemeClr val="bg1"/>
                </a:solidFill>
                <a:latin typeface="Arial Black" panose="020B0A04020102020204" pitchFamily="34" charset="0"/>
                <a:ea typeface="Calibri" panose="020F0502020204030204" pitchFamily="34" charset="0"/>
              </a:rPr>
            </a:br>
            <a:endParaRPr lang="en-US" sz="9723" dirty="0">
              <a:solidFill>
                <a:schemeClr val="bg1"/>
              </a:solidFill>
              <a:latin typeface="Arial Black" panose="020B0A04020102020204" pitchFamily="34"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71779" y="48274014"/>
            <a:ext cx="17374586" cy="2658673"/>
          </a:xfrm>
          <a:prstGeom prst="rect">
            <a:avLst/>
          </a:prstGeom>
        </p:spPr>
      </p:pic>
      <p:sp>
        <p:nvSpPr>
          <p:cNvPr id="14" name="Rectangle 13"/>
          <p:cNvSpPr/>
          <p:nvPr/>
        </p:nvSpPr>
        <p:spPr>
          <a:xfrm>
            <a:off x="5961557" y="5029961"/>
            <a:ext cx="22488087" cy="2149306"/>
          </a:xfrm>
          <a:prstGeom prst="rect">
            <a:avLst/>
          </a:prstGeom>
        </p:spPr>
        <p:txBody>
          <a:bodyPr wrap="square">
            <a:spAutoFit/>
          </a:bodyPr>
          <a:lstStyle/>
          <a:p>
            <a:pPr algn="ctr">
              <a:spcBef>
                <a:spcPts val="2059"/>
              </a:spcBef>
              <a:spcAft>
                <a:spcPts val="228"/>
              </a:spcAft>
            </a:pPr>
            <a:r>
              <a:rPr lang="en-US" sz="4400" dirty="0" smtClean="0">
                <a:solidFill>
                  <a:schemeClr val="bg1"/>
                </a:solidFill>
                <a:latin typeface="Rockwell" panose="02060603020205020403" pitchFamily="18" charset="0"/>
                <a:ea typeface="SimSun" panose="02010600030101010101" pitchFamily="2" charset="-122"/>
              </a:rPr>
              <a:t>Tahmasib</a:t>
            </a:r>
            <a:r>
              <a:rPr lang="en-US" sz="4400" dirty="0">
                <a:solidFill>
                  <a:schemeClr val="bg1"/>
                </a:solidFill>
                <a:latin typeface="Rockwell" panose="02060603020205020403" pitchFamily="18" charset="0"/>
                <a:ea typeface="SimSun" panose="02010600030101010101" pitchFamily="2" charset="-122"/>
              </a:rPr>
              <a:t> </a:t>
            </a:r>
            <a:r>
              <a:rPr lang="en-US" sz="4400" dirty="0" smtClean="0">
                <a:solidFill>
                  <a:schemeClr val="bg1"/>
                </a:solidFill>
                <a:latin typeface="Rockwell" panose="02060603020205020403" pitchFamily="18" charset="0"/>
                <a:ea typeface="SimSun" panose="02010600030101010101" pitchFamily="2" charset="-122"/>
              </a:rPr>
              <a:t>Fataliyev and Nargiz Verdiyeva</a:t>
            </a:r>
            <a:endParaRPr lang="en-US" sz="4400" dirty="0">
              <a:solidFill>
                <a:schemeClr val="bg1"/>
              </a:solidFill>
              <a:latin typeface="Rockwell" panose="02060603020205020403" pitchFamily="18" charset="0"/>
              <a:ea typeface="SimSun" panose="02010600030101010101" pitchFamily="2" charset="-122"/>
            </a:endParaRPr>
          </a:p>
          <a:p>
            <a:pPr algn="ctr"/>
            <a:r>
              <a:rPr lang="en-US" sz="4400" dirty="0">
                <a:solidFill>
                  <a:schemeClr val="bg1"/>
                </a:solidFill>
                <a:latin typeface="Rockwell" panose="02060603020205020403" pitchFamily="18" charset="0"/>
                <a:ea typeface="SimSun" panose="02010600030101010101" pitchFamily="2" charset="-122"/>
              </a:rPr>
              <a:t>Institute Information Technology ANAS, Baku, Azerbaijan</a:t>
            </a:r>
            <a:endParaRPr lang="ru-RU" sz="4400" dirty="0">
              <a:solidFill>
                <a:schemeClr val="bg1"/>
              </a:solidFill>
              <a:latin typeface="Rockwell" panose="02060603020205020403" pitchFamily="18" charset="0"/>
              <a:ea typeface="SimSun" panose="02010600030101010101" pitchFamily="2" charset="-122"/>
            </a:endParaRPr>
          </a:p>
          <a:p>
            <a:pPr algn="ctr"/>
            <a:r>
              <a:rPr lang="en-US" sz="4400" dirty="0" smtClean="0">
                <a:solidFill>
                  <a:schemeClr val="bg1"/>
                </a:solidFill>
                <a:latin typeface="Rockwell" panose="02060603020205020403" pitchFamily="18" charset="0"/>
              </a:rPr>
              <a:t>depart3@iit.science.az</a:t>
            </a:r>
            <a:endParaRPr lang="en-US" sz="4400" dirty="0">
              <a:solidFill>
                <a:schemeClr val="bg1"/>
              </a:solidFill>
              <a:latin typeface="Rockwell" panose="02060603020205020403" pitchFamily="18" charset="0"/>
              <a:ea typeface="SimSun" panose="02010600030101010101" pitchFamily="2" charset="-122"/>
            </a:endParaRPr>
          </a:p>
        </p:txBody>
      </p:sp>
      <p:sp>
        <p:nvSpPr>
          <p:cNvPr id="30" name="Rectangle 29"/>
          <p:cNvSpPr/>
          <p:nvPr/>
        </p:nvSpPr>
        <p:spPr>
          <a:xfrm>
            <a:off x="1278557" y="8967794"/>
            <a:ext cx="15901124" cy="3970318"/>
          </a:xfrm>
          <a:prstGeom prst="rect">
            <a:avLst/>
          </a:prstGeom>
        </p:spPr>
        <p:txBody>
          <a:bodyPr wrap="square">
            <a:spAutoFit/>
          </a:bodyPr>
          <a:lstStyle/>
          <a:p>
            <a:pPr algn="just"/>
            <a:r>
              <a:rPr lang="en-US" sz="3600" dirty="0">
                <a:latin typeface="Rockwell" panose="02060603020205020403" pitchFamily="18" charset="0"/>
              </a:rPr>
              <a:t>It is supposed to consider the conceptual issues of the reconstruction of science as a corporate environment of Science 4.0 based on the key technologies of Industry 4.0 - Internet of Things, Cyber-Physical Systems, Artificial Intelligence, Cloud computing, Big Data analytics and other Smart solutions; eScience considered to be the technological base of Science 4.0; research of complex security problems and their solution mechanisms within Science 4.0.</a:t>
            </a:r>
            <a:endParaRPr lang="en-US" sz="3600" dirty="0"/>
          </a:p>
        </p:txBody>
      </p:sp>
      <p:sp>
        <p:nvSpPr>
          <p:cNvPr id="9" name="Rectangle 8"/>
          <p:cNvSpPr/>
          <p:nvPr/>
        </p:nvSpPr>
        <p:spPr>
          <a:xfrm>
            <a:off x="5660657" y="7931277"/>
            <a:ext cx="5997067"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Abstract</a:t>
            </a:r>
            <a:endParaRPr lang="en-US" sz="4117" b="1" dirty="0"/>
          </a:p>
        </p:txBody>
      </p:sp>
      <p:sp>
        <p:nvSpPr>
          <p:cNvPr id="31" name="Rectangle 30"/>
          <p:cNvSpPr/>
          <p:nvPr/>
        </p:nvSpPr>
        <p:spPr>
          <a:xfrm>
            <a:off x="2380458" y="23431350"/>
            <a:ext cx="13601609" cy="725904"/>
          </a:xfrm>
          <a:prstGeom prst="rect">
            <a:avLst/>
          </a:prstGeom>
        </p:spPr>
        <p:txBody>
          <a:bodyPr wrap="none">
            <a:spAutoFit/>
          </a:bodyPr>
          <a:lstStyle/>
          <a:p>
            <a:pPr algn="ctr"/>
            <a:r>
              <a:rPr lang="en-US" sz="4117" b="1" dirty="0">
                <a:solidFill>
                  <a:schemeClr val="bg1"/>
                </a:solidFill>
                <a:latin typeface="Arial Black" panose="020B0A04020102020204" pitchFamily="34" charset="0"/>
              </a:rPr>
              <a:t>Evolution of science and industrial revolutions</a:t>
            </a:r>
            <a:endParaRPr lang="en-US" sz="4117" dirty="0"/>
          </a:p>
        </p:txBody>
      </p:sp>
      <p:sp>
        <p:nvSpPr>
          <p:cNvPr id="32" name="Rectangle 31"/>
          <p:cNvSpPr/>
          <p:nvPr/>
        </p:nvSpPr>
        <p:spPr>
          <a:xfrm>
            <a:off x="6015599" y="13476754"/>
            <a:ext cx="5997067"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Introduction</a:t>
            </a:r>
            <a:endParaRPr lang="en-US" sz="4117" dirty="0"/>
          </a:p>
        </p:txBody>
      </p:sp>
      <p:sp>
        <p:nvSpPr>
          <p:cNvPr id="33" name="Rectangle 32"/>
          <p:cNvSpPr/>
          <p:nvPr/>
        </p:nvSpPr>
        <p:spPr>
          <a:xfrm>
            <a:off x="1230431" y="34609058"/>
            <a:ext cx="15567983"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Formation of Science </a:t>
            </a:r>
            <a:r>
              <a:rPr lang="en-US" sz="4117" b="1" dirty="0" smtClean="0">
                <a:solidFill>
                  <a:schemeClr val="bg1"/>
                </a:solidFill>
                <a:latin typeface="Arial Black" panose="020B0A04020102020204" pitchFamily="34" charset="0"/>
              </a:rPr>
              <a:t>4.0</a:t>
            </a:r>
            <a:endParaRPr lang="en-US" sz="4117" b="1" dirty="0">
              <a:solidFill>
                <a:schemeClr val="bg1"/>
              </a:solidFill>
              <a:latin typeface="Arial Black" panose="020B0A04020102020204" pitchFamily="34" charset="0"/>
            </a:endParaRPr>
          </a:p>
        </p:txBody>
      </p:sp>
      <p:sp>
        <p:nvSpPr>
          <p:cNvPr id="35" name="Rectangle 34"/>
          <p:cNvSpPr/>
          <p:nvPr/>
        </p:nvSpPr>
        <p:spPr>
          <a:xfrm>
            <a:off x="20790573" y="21019669"/>
            <a:ext cx="12799112"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Generalized architecture of Science </a:t>
            </a:r>
            <a:r>
              <a:rPr lang="en-US" sz="4117" b="1" dirty="0" smtClean="0">
                <a:solidFill>
                  <a:schemeClr val="bg1"/>
                </a:solidFill>
                <a:latin typeface="Arial Black" panose="020B0A04020102020204" pitchFamily="34" charset="0"/>
              </a:rPr>
              <a:t>4.0</a:t>
            </a:r>
            <a:endParaRPr lang="en-US" sz="4117" dirty="0"/>
          </a:p>
        </p:txBody>
      </p:sp>
      <p:sp>
        <p:nvSpPr>
          <p:cNvPr id="36" name="Rectangle 35"/>
          <p:cNvSpPr/>
          <p:nvPr/>
        </p:nvSpPr>
        <p:spPr>
          <a:xfrm>
            <a:off x="22357160" y="33644471"/>
            <a:ext cx="9144000"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Complex security problems</a:t>
            </a:r>
            <a:endParaRPr lang="en-US" sz="4117" dirty="0"/>
          </a:p>
        </p:txBody>
      </p:sp>
      <p:sp>
        <p:nvSpPr>
          <p:cNvPr id="39" name="Rectangle 38"/>
          <p:cNvSpPr/>
          <p:nvPr/>
        </p:nvSpPr>
        <p:spPr>
          <a:xfrm>
            <a:off x="857907" y="14499329"/>
            <a:ext cx="16603690" cy="8402300"/>
          </a:xfrm>
          <a:prstGeom prst="rect">
            <a:avLst/>
          </a:prstGeom>
        </p:spPr>
        <p:txBody>
          <a:bodyPr wrap="square">
            <a:spAutoFit/>
          </a:bodyPr>
          <a:lstStyle/>
          <a:p>
            <a:pPr marL="571500" indent="-571500" algn="just">
              <a:buFont typeface="Arial" pitchFamily="34" charset="0"/>
              <a:buChar char="•"/>
            </a:pPr>
            <a:r>
              <a:rPr lang="en-US" sz="3600" dirty="0">
                <a:latin typeface="Rockwell" panose="02060603020205020403" pitchFamily="18" charset="0"/>
              </a:rPr>
              <a:t>Science and industrial revolutions are intertwined. Their development and formation take place in parallel.</a:t>
            </a:r>
          </a:p>
          <a:p>
            <a:pPr marL="571500" indent="-571500" algn="just">
              <a:buFont typeface="Arial" pitchFamily="34" charset="0"/>
              <a:buChar char="•"/>
            </a:pPr>
            <a:r>
              <a:rPr lang="en-US" sz="3600" dirty="0">
                <a:latin typeface="Rockwell" panose="02060603020205020403" pitchFamily="18" charset="0"/>
              </a:rPr>
              <a:t>The industrialization process went through a series of stages called industrial revolutions. Mechanization, electrification and informatization were the main trends of the first three industrial revolutions.</a:t>
            </a:r>
          </a:p>
          <a:p>
            <a:pPr marL="571500" indent="-571500" algn="just">
              <a:buFont typeface="Arial" pitchFamily="34" charset="0"/>
              <a:buChar char="•"/>
            </a:pPr>
            <a:r>
              <a:rPr lang="en-US" sz="3600" dirty="0">
                <a:latin typeface="Rockwell" panose="02060603020205020403" pitchFamily="18" charset="0"/>
              </a:rPr>
              <a:t>The fourth industrial revolution, now known as Industry 4.0, in addition to other areas, opens up new prospects for the development of science. The application of its key technologies, such as </a:t>
            </a:r>
            <a:r>
              <a:rPr lang="en-US" sz="3600" dirty="0" err="1">
                <a:latin typeface="Rockwell" panose="02060603020205020403" pitchFamily="18" charset="0"/>
              </a:rPr>
              <a:t>IoT</a:t>
            </a:r>
            <a:r>
              <a:rPr lang="en-US" sz="3600" dirty="0">
                <a:latin typeface="Rockwell" panose="02060603020205020403" pitchFamily="18" charset="0"/>
              </a:rPr>
              <a:t>, CPS, AI, Cloud computing, Big data analytics in the scientific environment actualizes the implementation of the concept of Science 4.0.</a:t>
            </a:r>
          </a:p>
          <a:p>
            <a:pPr marL="571500" indent="-571500" algn="just">
              <a:buFont typeface="Arial" pitchFamily="34" charset="0"/>
              <a:buChar char="•"/>
            </a:pPr>
            <a:r>
              <a:rPr lang="en-US" sz="3600" dirty="0">
                <a:latin typeface="Rockwell" panose="02060603020205020403" pitchFamily="18" charset="0"/>
              </a:rPr>
              <a:t>Science 4.0 is a complex corporate system based on interconnected smart applications. Its formation in a new capacity develops scientific activity and science management.</a:t>
            </a:r>
          </a:p>
          <a:p>
            <a:pPr marL="571500" indent="-571500" algn="just">
              <a:buFont typeface="Arial" pitchFamily="34" charset="0"/>
              <a:buChar char="•"/>
            </a:pPr>
            <a:r>
              <a:rPr lang="en-US" sz="3600" dirty="0">
                <a:latin typeface="Rockwell" panose="02060603020205020403" pitchFamily="18" charset="0"/>
              </a:rPr>
              <a:t>In the design process of Science 4.0, integrated security comes to the fore, along with financial, regulatory, technical and technological challenges</a:t>
            </a:r>
            <a:endParaRPr lang="en-US" sz="36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7093" y="24603942"/>
            <a:ext cx="16605502" cy="9460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 name="Rounded Rectangle 23"/>
          <p:cNvSpPr/>
          <p:nvPr/>
        </p:nvSpPr>
        <p:spPr>
          <a:xfrm>
            <a:off x="587333" y="13145224"/>
            <a:ext cx="17280000" cy="123517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48" name="Rectangle 31"/>
          <p:cNvSpPr/>
          <p:nvPr/>
        </p:nvSpPr>
        <p:spPr>
          <a:xfrm>
            <a:off x="5840667" y="13440701"/>
            <a:ext cx="5997067"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Relevance</a:t>
            </a:r>
            <a:endParaRPr lang="en-US" sz="4117" dirty="0"/>
          </a:p>
        </p:txBody>
      </p:sp>
      <p:sp>
        <p:nvSpPr>
          <p:cNvPr id="49" name="Rounded Rectangle 23"/>
          <p:cNvSpPr/>
          <p:nvPr/>
        </p:nvSpPr>
        <p:spPr>
          <a:xfrm>
            <a:off x="17953300" y="15352861"/>
            <a:ext cx="17640000" cy="123517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50" name="Rectangle 31"/>
          <p:cNvSpPr/>
          <p:nvPr/>
        </p:nvSpPr>
        <p:spPr>
          <a:xfrm>
            <a:off x="19521861" y="15648338"/>
            <a:ext cx="14693462"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Key features of the Science 4.0 concept</a:t>
            </a:r>
            <a:endParaRPr lang="en-US" sz="4117" b="1" dirty="0">
              <a:solidFill>
                <a:schemeClr val="bg1"/>
              </a:solidFill>
              <a:latin typeface="Arial Black" panose="020B0A04020102020204" pitchFamily="34" charset="0"/>
            </a:endParaRPr>
          </a:p>
        </p:txBody>
      </p:sp>
      <p:sp>
        <p:nvSpPr>
          <p:cNvPr id="38" name="Объект 2"/>
          <p:cNvSpPr txBox="1">
            <a:spLocks/>
          </p:cNvSpPr>
          <p:nvPr/>
        </p:nvSpPr>
        <p:spPr bwMode="auto">
          <a:xfrm>
            <a:off x="18603310" y="34716489"/>
            <a:ext cx="16932166" cy="60966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Frutiger 57Cn" pitchFamily="48" charset="0"/>
                <a:cs typeface="+mn-cs"/>
              </a:defRPr>
            </a:lvl2pPr>
            <a:lvl3pPr marL="1143000" indent="-228600" algn="l" rtl="0" eaLnBrk="1" fontAlgn="base" hangingPunct="1">
              <a:spcBef>
                <a:spcPct val="20000"/>
              </a:spcBef>
              <a:spcAft>
                <a:spcPct val="0"/>
              </a:spcAft>
              <a:buChar char="•"/>
              <a:defRPr sz="2400">
                <a:solidFill>
                  <a:schemeClr val="bg1"/>
                </a:solidFill>
                <a:latin typeface="Frutiger 57Cn" pitchFamily="48" charset="0"/>
                <a:cs typeface="+mn-cs"/>
              </a:defRPr>
            </a:lvl3pPr>
            <a:lvl4pPr marL="1600200" indent="-228600" algn="l" rtl="0" eaLnBrk="1" fontAlgn="base" hangingPunct="1">
              <a:spcBef>
                <a:spcPct val="20000"/>
              </a:spcBef>
              <a:spcAft>
                <a:spcPct val="0"/>
              </a:spcAft>
              <a:buChar char="–"/>
              <a:defRPr sz="2000">
                <a:solidFill>
                  <a:schemeClr val="bg1"/>
                </a:solidFill>
                <a:latin typeface="Frutiger 47LightCn" pitchFamily="48" charset="0"/>
                <a:cs typeface="+mn-cs"/>
              </a:defRPr>
            </a:lvl4pPr>
            <a:lvl5pPr marL="2057400" indent="-228600" algn="l" rtl="0" eaLnBrk="1" fontAlgn="base" hangingPunct="1">
              <a:spcBef>
                <a:spcPct val="20000"/>
              </a:spcBef>
              <a:spcAft>
                <a:spcPct val="0"/>
              </a:spcAft>
              <a:buChar char="»"/>
              <a:defRPr sz="2000">
                <a:solidFill>
                  <a:schemeClr val="bg1"/>
                </a:solidFill>
                <a:latin typeface="Frutiger 47LightCn" pitchFamily="48" charset="0"/>
                <a:cs typeface="+mn-cs"/>
              </a:defRPr>
            </a:lvl5pPr>
            <a:lvl6pPr marL="2514600" indent="-228600" algn="l" rtl="0" eaLnBrk="1" fontAlgn="base" hangingPunct="1">
              <a:spcBef>
                <a:spcPct val="20000"/>
              </a:spcBef>
              <a:spcAft>
                <a:spcPct val="0"/>
              </a:spcAft>
              <a:buChar char="»"/>
              <a:defRPr sz="2000">
                <a:solidFill>
                  <a:schemeClr val="bg1"/>
                </a:solidFill>
                <a:latin typeface="Frutiger 47LightCn" pitchFamily="48" charset="0"/>
                <a:cs typeface="+mn-cs"/>
              </a:defRPr>
            </a:lvl6pPr>
            <a:lvl7pPr marL="2971800" indent="-228600" algn="l" rtl="0" eaLnBrk="1" fontAlgn="base" hangingPunct="1">
              <a:spcBef>
                <a:spcPct val="20000"/>
              </a:spcBef>
              <a:spcAft>
                <a:spcPct val="0"/>
              </a:spcAft>
              <a:buChar char="»"/>
              <a:defRPr sz="2000">
                <a:solidFill>
                  <a:schemeClr val="bg1"/>
                </a:solidFill>
                <a:latin typeface="Frutiger 47LightCn" pitchFamily="48" charset="0"/>
                <a:cs typeface="+mn-cs"/>
              </a:defRPr>
            </a:lvl7pPr>
            <a:lvl8pPr marL="3429000" indent="-228600" algn="l" rtl="0" eaLnBrk="1" fontAlgn="base" hangingPunct="1">
              <a:spcBef>
                <a:spcPct val="20000"/>
              </a:spcBef>
              <a:spcAft>
                <a:spcPct val="0"/>
              </a:spcAft>
              <a:buChar char="»"/>
              <a:defRPr sz="2000">
                <a:solidFill>
                  <a:schemeClr val="bg1"/>
                </a:solidFill>
                <a:latin typeface="Frutiger 47LightCn" pitchFamily="48" charset="0"/>
                <a:cs typeface="+mn-cs"/>
              </a:defRPr>
            </a:lvl8pPr>
            <a:lvl9pPr marL="3886200" indent="-228600" algn="l" rtl="0" eaLnBrk="1" fontAlgn="base" hangingPunct="1">
              <a:spcBef>
                <a:spcPct val="20000"/>
              </a:spcBef>
              <a:spcAft>
                <a:spcPct val="0"/>
              </a:spcAft>
              <a:buChar char="»"/>
              <a:defRPr sz="2000">
                <a:solidFill>
                  <a:schemeClr val="bg1"/>
                </a:solidFill>
                <a:latin typeface="Frutiger 47LightCn" pitchFamily="48" charset="0"/>
                <a:cs typeface="+mn-cs"/>
              </a:defRPr>
            </a:lvl9pPr>
          </a:lstStyle>
          <a:p>
            <a:pPr marL="342900" marR="0" lvl="0" indent="-342900" algn="l" defTabSz="914400" rtl="0" eaLnBrk="1" fontAlgn="base" latinLnBrk="0" hangingPunct="1">
              <a:lnSpc>
                <a:spcPct val="100000"/>
              </a:lnSpc>
              <a:spcBef>
                <a:spcPct val="20000"/>
              </a:spcBef>
              <a:spcAft>
                <a:spcPts val="600"/>
              </a:spcAft>
              <a:buClrTx/>
              <a:buSzTx/>
              <a:buFontTx/>
              <a:buChar char="•"/>
              <a:tabLst/>
              <a:defRPr/>
            </a:pPr>
            <a:r>
              <a:rPr lang="en-US" sz="3600" dirty="0">
                <a:solidFill>
                  <a:schemeClr val="tx1"/>
                </a:solidFill>
                <a:latin typeface="Rockwell" panose="02060603020205020403" pitchFamily="18" charset="0"/>
              </a:rPr>
              <a:t>Managing of security, safety and privacy;</a:t>
            </a:r>
            <a:endParaRPr lang="ru-RU" sz="3600" dirty="0">
              <a:solidFill>
                <a:schemeClr val="tx1"/>
              </a:solidFill>
              <a:latin typeface="Rockwell" panose="02060603020205020403" pitchFamily="18" charset="0"/>
            </a:endParaRPr>
          </a:p>
          <a:p>
            <a:pPr marL="342900" marR="0" lvl="0" indent="-342900" algn="l" defTabSz="914400" rtl="0" eaLnBrk="1" fontAlgn="base" latinLnBrk="0" hangingPunct="1">
              <a:lnSpc>
                <a:spcPct val="100000"/>
              </a:lnSpc>
              <a:spcBef>
                <a:spcPct val="20000"/>
              </a:spcBef>
              <a:spcAft>
                <a:spcPts val="600"/>
              </a:spcAft>
              <a:buClrTx/>
              <a:buSzTx/>
              <a:buFontTx/>
              <a:buChar char="•"/>
              <a:tabLst/>
              <a:defRPr/>
            </a:pPr>
            <a:r>
              <a:rPr lang="en-US" sz="3600" dirty="0">
                <a:solidFill>
                  <a:schemeClr val="tx1"/>
                </a:solidFill>
                <a:latin typeface="Rockwell" panose="02060603020205020403" pitchFamily="18" charset="0"/>
              </a:rPr>
              <a:t>Building security, uninterrupted power supply, climate control, video surveillance, access control;</a:t>
            </a:r>
          </a:p>
          <a:p>
            <a:pPr marL="342900" marR="0" lvl="0" indent="-342900" algn="l" defTabSz="914400" rtl="0" eaLnBrk="1" fontAlgn="base" latinLnBrk="0" hangingPunct="1">
              <a:lnSpc>
                <a:spcPct val="100000"/>
              </a:lnSpc>
              <a:spcBef>
                <a:spcPct val="20000"/>
              </a:spcBef>
              <a:spcAft>
                <a:spcPts val="600"/>
              </a:spcAft>
              <a:buClrTx/>
              <a:buSzTx/>
              <a:buFontTx/>
              <a:buChar char="•"/>
              <a:tabLst/>
              <a:defRPr/>
            </a:pPr>
            <a:r>
              <a:rPr lang="en-US" sz="3600" dirty="0">
                <a:solidFill>
                  <a:schemeClr val="tx1"/>
                </a:solidFill>
                <a:latin typeface="Rockwell" panose="02060603020205020403" pitchFamily="18" charset="0"/>
              </a:rPr>
              <a:t>Cybersecurity of networks, Data Centers, ICS, resources, tools and equipment; </a:t>
            </a:r>
          </a:p>
          <a:p>
            <a:pPr marL="342900" marR="0" lvl="0" indent="-342900" algn="l" defTabSz="914400" rtl="0" eaLnBrk="1" fontAlgn="base" latinLnBrk="0" hangingPunct="1">
              <a:lnSpc>
                <a:spcPct val="100000"/>
              </a:lnSpc>
              <a:spcBef>
                <a:spcPct val="20000"/>
              </a:spcBef>
              <a:spcAft>
                <a:spcPts val="600"/>
              </a:spcAft>
              <a:buClrTx/>
              <a:buSzTx/>
              <a:buFontTx/>
              <a:buChar char="•"/>
              <a:tabLst/>
              <a:defRPr/>
            </a:pPr>
            <a:r>
              <a:rPr lang="en-US" sz="3600" dirty="0">
                <a:solidFill>
                  <a:schemeClr val="tx1"/>
                </a:solidFill>
                <a:latin typeface="Rockwell" panose="02060603020205020403" pitchFamily="18" charset="0"/>
              </a:rPr>
              <a:t>Data privacy. Protection of personal information;</a:t>
            </a:r>
            <a:endParaRPr lang="az-Latn-AZ" sz="3600" dirty="0">
              <a:solidFill>
                <a:schemeClr val="tx1"/>
              </a:solidFill>
              <a:latin typeface="Rockwell" panose="02060603020205020403" pitchFamily="18" charset="0"/>
            </a:endParaRPr>
          </a:p>
          <a:p>
            <a:pPr marL="342900" marR="0" lvl="0" indent="-342900" algn="l" defTabSz="914400" rtl="0" eaLnBrk="1" fontAlgn="base" latinLnBrk="0" hangingPunct="1">
              <a:lnSpc>
                <a:spcPct val="100000"/>
              </a:lnSpc>
              <a:spcBef>
                <a:spcPct val="20000"/>
              </a:spcBef>
              <a:spcAft>
                <a:spcPts val="600"/>
              </a:spcAft>
              <a:buClrTx/>
              <a:buSzTx/>
              <a:buFontTx/>
              <a:buChar char="•"/>
              <a:tabLst/>
              <a:defRPr/>
            </a:pPr>
            <a:r>
              <a:rPr lang="en-US" sz="3600" dirty="0">
                <a:solidFill>
                  <a:schemeClr val="tx1"/>
                </a:solidFill>
                <a:latin typeface="Rockwell" panose="02060603020205020403" pitchFamily="18" charset="0"/>
              </a:rPr>
              <a:t>Compliance with GDPR;</a:t>
            </a:r>
            <a:endParaRPr lang="ru-RU" sz="3600" dirty="0">
              <a:solidFill>
                <a:schemeClr val="tx1"/>
              </a:solidFill>
              <a:latin typeface="Rockwell" panose="02060603020205020403" pitchFamily="18" charset="0"/>
            </a:endParaRPr>
          </a:p>
          <a:p>
            <a:pPr marL="342900" marR="0" lvl="0" indent="-342900" algn="l" defTabSz="914400" rtl="0" eaLnBrk="1" fontAlgn="base" latinLnBrk="0" hangingPunct="1">
              <a:lnSpc>
                <a:spcPct val="100000"/>
              </a:lnSpc>
              <a:spcBef>
                <a:spcPct val="20000"/>
              </a:spcBef>
              <a:spcAft>
                <a:spcPts val="600"/>
              </a:spcAft>
              <a:buClrTx/>
              <a:buSzTx/>
              <a:buFontTx/>
              <a:buChar char="•"/>
              <a:tabLst/>
              <a:defRPr/>
            </a:pPr>
            <a:r>
              <a:rPr lang="en-US" sz="3600" dirty="0">
                <a:solidFill>
                  <a:schemeClr val="tx1"/>
                </a:solidFill>
                <a:latin typeface="Rockwell" panose="02060603020205020403" pitchFamily="18" charset="0"/>
              </a:rPr>
              <a:t>Monitoring and auditing;</a:t>
            </a:r>
          </a:p>
          <a:p>
            <a:pPr marL="342900" marR="0" lvl="0" indent="-342900" algn="l" defTabSz="914400" rtl="0" eaLnBrk="1" fontAlgn="base" latinLnBrk="0" hangingPunct="1">
              <a:lnSpc>
                <a:spcPct val="100000"/>
              </a:lnSpc>
              <a:spcBef>
                <a:spcPct val="20000"/>
              </a:spcBef>
              <a:spcAft>
                <a:spcPts val="0"/>
              </a:spcAft>
              <a:buClrTx/>
              <a:buSzTx/>
              <a:buFontTx/>
              <a:buChar char="•"/>
              <a:tabLst/>
              <a:defRPr/>
            </a:pPr>
            <a:r>
              <a:rPr lang="en-US" sz="3600" dirty="0">
                <a:solidFill>
                  <a:schemeClr val="tx1"/>
                </a:solidFill>
                <a:latin typeface="Rockwell" panose="02060603020205020403" pitchFamily="18" charset="0"/>
              </a:rPr>
              <a:t>Security of science</a:t>
            </a:r>
            <a:r>
              <a:rPr lang="az-Latn-AZ" sz="3600" dirty="0">
                <a:solidFill>
                  <a:schemeClr val="tx1"/>
                </a:solidFill>
                <a:latin typeface="Rockwell" panose="02060603020205020403" pitchFamily="18" charset="0"/>
              </a:rPr>
              <a:t> </a:t>
            </a:r>
            <a:r>
              <a:rPr lang="en-US" sz="3600" dirty="0">
                <a:solidFill>
                  <a:schemeClr val="tx1"/>
                </a:solidFill>
                <a:latin typeface="Rockwell" panose="02060603020205020403" pitchFamily="18" charset="0"/>
              </a:rPr>
              <a:t>information support </a:t>
            </a:r>
            <a:r>
              <a:rPr lang="az-Latn-AZ" sz="3600" dirty="0">
                <a:solidFill>
                  <a:schemeClr val="tx1"/>
                </a:solidFill>
                <a:latin typeface="Rockwell" panose="02060603020205020403" pitchFamily="18" charset="0"/>
              </a:rPr>
              <a:t>infrastructure </a:t>
            </a:r>
            <a:r>
              <a:rPr lang="en-US" sz="3600" dirty="0">
                <a:solidFill>
                  <a:schemeClr val="tx1"/>
                </a:solidFill>
                <a:latin typeface="Rockwell" panose="02060603020205020403" pitchFamily="18" charset="0"/>
              </a:rPr>
              <a:t>. . .</a:t>
            </a:r>
            <a:endParaRPr lang="ru-RU" sz="3600" dirty="0">
              <a:solidFill>
                <a:schemeClr val="tx1"/>
              </a:solidFill>
              <a:latin typeface="Rockwell" panose="02060603020205020403" pitchFamily="18" charset="0"/>
            </a:endParaRPr>
          </a:p>
        </p:txBody>
      </p:sp>
      <p:sp>
        <p:nvSpPr>
          <p:cNvPr id="40" name="Rounded Rectangle 24"/>
          <p:cNvSpPr/>
          <p:nvPr/>
        </p:nvSpPr>
        <p:spPr>
          <a:xfrm>
            <a:off x="18215230" y="40742292"/>
            <a:ext cx="17676000" cy="123517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42" name="Rectangle 35"/>
          <p:cNvSpPr/>
          <p:nvPr/>
        </p:nvSpPr>
        <p:spPr>
          <a:xfrm>
            <a:off x="22465034" y="41003366"/>
            <a:ext cx="9490842"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Solution mechanisms</a:t>
            </a:r>
            <a:endParaRPr lang="en-US" sz="4117" dirty="0"/>
          </a:p>
        </p:txBody>
      </p:sp>
      <p:sp>
        <p:nvSpPr>
          <p:cNvPr id="43" name="Rounded Rectangle 24"/>
          <p:cNvSpPr/>
          <p:nvPr/>
        </p:nvSpPr>
        <p:spPr>
          <a:xfrm>
            <a:off x="659588" y="43739405"/>
            <a:ext cx="17280000" cy="123517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44" name="Rectangle 35"/>
          <p:cNvSpPr/>
          <p:nvPr/>
        </p:nvSpPr>
        <p:spPr>
          <a:xfrm>
            <a:off x="3588591" y="44000479"/>
            <a:ext cx="13258936"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Principles of formation of Science 4.0</a:t>
            </a:r>
            <a:endParaRPr lang="en-US" sz="4117" b="1" dirty="0">
              <a:solidFill>
                <a:schemeClr val="bg1"/>
              </a:solidFill>
              <a:latin typeface="Arial Black" panose="020B0A04020102020204" pitchFamily="34" charset="0"/>
            </a:endParaRPr>
          </a:p>
        </p:txBody>
      </p:sp>
      <p:sp>
        <p:nvSpPr>
          <p:cNvPr id="10" name="Прямоугольник 9"/>
          <p:cNvSpPr/>
          <p:nvPr/>
        </p:nvSpPr>
        <p:spPr>
          <a:xfrm>
            <a:off x="18641482" y="41996224"/>
            <a:ext cx="16364608" cy="5838521"/>
          </a:xfrm>
          <a:prstGeom prst="rect">
            <a:avLst/>
          </a:prstGeom>
        </p:spPr>
        <p:txBody>
          <a:bodyPr wrap="square">
            <a:spAutoFit/>
          </a:bodyPr>
          <a:lstStyle/>
          <a:p>
            <a:pPr marL="342900" lvl="0" indent="-163513" defTabSz="914400" fontAlgn="base">
              <a:spcBef>
                <a:spcPct val="20000"/>
              </a:spcBef>
              <a:spcAft>
                <a:spcPts val="600"/>
              </a:spcAft>
              <a:buFontTx/>
              <a:buChar char="•"/>
            </a:pPr>
            <a:r>
              <a:rPr lang="en-US" sz="3600" dirty="0" smtClean="0">
                <a:latin typeface="Rockwell" panose="02060603020205020403" pitchFamily="18" charset="0"/>
              </a:rPr>
              <a:t> Legal </a:t>
            </a:r>
            <a:r>
              <a:rPr lang="en-US" sz="3600" dirty="0">
                <a:latin typeface="Rockwell" panose="02060603020205020403" pitchFamily="18" charset="0"/>
              </a:rPr>
              <a:t>framework and regulations</a:t>
            </a:r>
            <a:endParaRPr lang="az-Latn-AZ" sz="3600" dirty="0">
              <a:latin typeface="Rockwell" panose="02060603020205020403" pitchFamily="18" charset="0"/>
            </a:endParaRPr>
          </a:p>
          <a:p>
            <a:pPr marL="342900" lvl="0" indent="-163513" defTabSz="914400" fontAlgn="base">
              <a:spcBef>
                <a:spcPct val="20000"/>
              </a:spcBef>
              <a:spcAft>
                <a:spcPts val="600"/>
              </a:spcAft>
              <a:buFontTx/>
              <a:buChar char="•"/>
            </a:pPr>
            <a:r>
              <a:rPr lang="en-US" sz="3600" dirty="0" smtClean="0">
                <a:latin typeface="Rockwell" panose="02060603020205020403" pitchFamily="18" charset="0"/>
              </a:rPr>
              <a:t> Trust </a:t>
            </a:r>
            <a:r>
              <a:rPr lang="en-US" sz="3600" dirty="0">
                <a:latin typeface="Rockwell" panose="02060603020205020403" pitchFamily="18" charset="0"/>
              </a:rPr>
              <a:t>Center. </a:t>
            </a:r>
            <a:r>
              <a:rPr lang="en-US" sz="3600" dirty="0">
                <a:latin typeface="Rockwell" panose="02060603020205020403" pitchFamily="18" charset="0"/>
              </a:rPr>
              <a:t>CERT service</a:t>
            </a:r>
            <a:endParaRPr lang="az-Latn-AZ" sz="3600" dirty="0">
              <a:latin typeface="Rockwell" panose="02060603020205020403" pitchFamily="18" charset="0"/>
            </a:endParaRPr>
          </a:p>
          <a:p>
            <a:pPr marL="342900" lvl="0" indent="-163513" defTabSz="914400" fontAlgn="base">
              <a:spcBef>
                <a:spcPct val="20000"/>
              </a:spcBef>
              <a:spcAft>
                <a:spcPts val="600"/>
              </a:spcAft>
              <a:buFontTx/>
              <a:buChar char="•"/>
            </a:pPr>
            <a:r>
              <a:rPr lang="en-US" sz="3600" dirty="0" smtClean="0">
                <a:latin typeface="Rockwell" panose="02060603020205020403" pitchFamily="18" charset="0"/>
              </a:rPr>
              <a:t> Security </a:t>
            </a:r>
            <a:r>
              <a:rPr lang="en-US" sz="3600" dirty="0">
                <a:latin typeface="Rockwell" panose="02060603020205020403" pitchFamily="18" charset="0"/>
              </a:rPr>
              <a:t>policies and procedures</a:t>
            </a:r>
            <a:endParaRPr lang="az-Latn-AZ" sz="3600" dirty="0">
              <a:latin typeface="Rockwell" panose="02060603020205020403" pitchFamily="18" charset="0"/>
            </a:endParaRPr>
          </a:p>
          <a:p>
            <a:pPr marL="342900" lvl="0" indent="-163513" defTabSz="914400" fontAlgn="base">
              <a:spcBef>
                <a:spcPct val="20000"/>
              </a:spcBef>
              <a:spcAft>
                <a:spcPts val="600"/>
              </a:spcAft>
              <a:buFontTx/>
              <a:buChar char="•"/>
            </a:pPr>
            <a:r>
              <a:rPr lang="en-US" sz="3600" dirty="0" smtClean="0">
                <a:latin typeface="Rockwell" panose="02060603020205020403" pitchFamily="18" charset="0"/>
              </a:rPr>
              <a:t> Security </a:t>
            </a:r>
            <a:r>
              <a:rPr lang="en-US" sz="3600" dirty="0">
                <a:latin typeface="Rockwell" panose="02060603020205020403" pitchFamily="18" charset="0"/>
              </a:rPr>
              <a:t>audit and reporting</a:t>
            </a:r>
            <a:endParaRPr lang="az-Latn-AZ" sz="3600" dirty="0">
              <a:latin typeface="Rockwell" panose="02060603020205020403" pitchFamily="18" charset="0"/>
            </a:endParaRPr>
          </a:p>
          <a:p>
            <a:pPr marL="342900" lvl="0" indent="-163513" defTabSz="914400" fontAlgn="base">
              <a:spcBef>
                <a:spcPct val="20000"/>
              </a:spcBef>
              <a:spcAft>
                <a:spcPts val="600"/>
              </a:spcAft>
              <a:buFontTx/>
              <a:buChar char="•"/>
            </a:pPr>
            <a:r>
              <a:rPr lang="en-US" sz="3600" dirty="0" smtClean="0">
                <a:latin typeface="Rockwell" panose="02060603020205020403" pitchFamily="18" charset="0"/>
              </a:rPr>
              <a:t> Monitoring</a:t>
            </a:r>
            <a:r>
              <a:rPr lang="en-US" sz="3600" dirty="0">
                <a:latin typeface="Rockwell" panose="02060603020205020403" pitchFamily="18" charset="0"/>
              </a:rPr>
              <a:t>, attack modeling, controlled </a:t>
            </a:r>
            <a:r>
              <a:rPr lang="en-US" sz="3600" dirty="0" err="1">
                <a:latin typeface="Rockwell" panose="02060603020205020403" pitchFamily="18" charset="0"/>
              </a:rPr>
              <a:t>DDoS</a:t>
            </a:r>
            <a:r>
              <a:rPr lang="en-US" sz="3600" dirty="0">
                <a:latin typeface="Rockwell" panose="02060603020205020403" pitchFamily="18" charset="0"/>
              </a:rPr>
              <a:t> testing, etc.</a:t>
            </a:r>
            <a:endParaRPr lang="az-Latn-AZ" sz="3600" dirty="0">
              <a:latin typeface="Rockwell" panose="02060603020205020403" pitchFamily="18" charset="0"/>
            </a:endParaRPr>
          </a:p>
          <a:p>
            <a:pPr marL="342900" lvl="0" indent="-163513" defTabSz="914400" fontAlgn="base">
              <a:spcBef>
                <a:spcPct val="20000"/>
              </a:spcBef>
              <a:spcAft>
                <a:spcPts val="600"/>
              </a:spcAft>
              <a:buFontTx/>
              <a:buChar char="•"/>
            </a:pPr>
            <a:r>
              <a:rPr lang="en-US" sz="3600" dirty="0" smtClean="0">
                <a:latin typeface="Rockwell" panose="02060603020205020403" pitchFamily="18" charset="0"/>
              </a:rPr>
              <a:t> Cybersecurity </a:t>
            </a:r>
            <a:r>
              <a:rPr lang="en-US" sz="3600" dirty="0">
                <a:latin typeface="Rockwell" panose="02060603020205020403" pitchFamily="18" charset="0"/>
              </a:rPr>
              <a:t>awareness among employees</a:t>
            </a:r>
            <a:endParaRPr lang="az-Latn-AZ" sz="3600" dirty="0">
              <a:latin typeface="Rockwell" panose="02060603020205020403" pitchFamily="18" charset="0"/>
            </a:endParaRPr>
          </a:p>
          <a:p>
            <a:pPr marL="342900" lvl="0" indent="-163513" defTabSz="914400" fontAlgn="base">
              <a:spcBef>
                <a:spcPct val="20000"/>
              </a:spcBef>
              <a:spcAft>
                <a:spcPts val="600"/>
              </a:spcAft>
              <a:buFontTx/>
              <a:buChar char="•"/>
            </a:pPr>
            <a:r>
              <a:rPr lang="en-US" sz="3600" dirty="0" smtClean="0">
                <a:latin typeface="Rockwell" panose="02060603020205020403" pitchFamily="18" charset="0"/>
              </a:rPr>
              <a:t> Employee </a:t>
            </a:r>
            <a:r>
              <a:rPr lang="az-Latn-AZ" sz="3600" dirty="0">
                <a:latin typeface="Rockwell" panose="02060603020205020403" pitchFamily="18" charset="0"/>
              </a:rPr>
              <a:t>cybersecurity </a:t>
            </a:r>
            <a:r>
              <a:rPr lang="en-US" sz="3600" dirty="0">
                <a:latin typeface="Rockwell" panose="02060603020205020403" pitchFamily="18" charset="0"/>
              </a:rPr>
              <a:t>training</a:t>
            </a:r>
            <a:endParaRPr lang="az-Latn-AZ" sz="3600" dirty="0">
              <a:latin typeface="Rockwell" panose="02060603020205020403" pitchFamily="18" charset="0"/>
            </a:endParaRPr>
          </a:p>
          <a:p>
            <a:pPr marL="342900" lvl="0" indent="-163513" defTabSz="914400" fontAlgn="base">
              <a:spcBef>
                <a:spcPct val="20000"/>
              </a:spcBef>
              <a:spcAft>
                <a:spcPct val="0"/>
              </a:spcAft>
              <a:buFontTx/>
              <a:buChar char="•"/>
            </a:pPr>
            <a:r>
              <a:rPr lang="en-US" sz="3600" dirty="0" smtClean="0">
                <a:latin typeface="Rockwell" panose="02060603020205020403" pitchFamily="18" charset="0"/>
              </a:rPr>
              <a:t> Cooperation </a:t>
            </a:r>
            <a:r>
              <a:rPr lang="en-US" sz="3600" dirty="0">
                <a:latin typeface="Rockwell" panose="02060603020205020403" pitchFamily="18" charset="0"/>
              </a:rPr>
              <a:t>with domestic and international </a:t>
            </a:r>
            <a:r>
              <a:rPr lang="en-US" sz="3600" dirty="0">
                <a:latin typeface="Rockwell" panose="02060603020205020403" pitchFamily="18" charset="0"/>
              </a:rPr>
              <a:t>organizations </a:t>
            </a:r>
            <a:r>
              <a:rPr lang="en-US" sz="3600" dirty="0" smtClean="0">
                <a:latin typeface="Rockwell" panose="02060603020205020403" pitchFamily="18" charset="0"/>
              </a:rPr>
              <a:t>. . .</a:t>
            </a:r>
            <a:r>
              <a:rPr lang="en-US" sz="2000" kern="0" dirty="0" smtClean="0">
                <a:solidFill>
                  <a:srgbClr val="002060"/>
                </a:solidFill>
                <a:latin typeface="Frutiger 67BoldCn"/>
                <a:cs typeface="Arial"/>
              </a:rPr>
              <a:t>.</a:t>
            </a:r>
            <a:endParaRPr lang="ru-RU" sz="2000" kern="0" dirty="0">
              <a:solidFill>
                <a:srgbClr val="002060"/>
              </a:solidFill>
              <a:latin typeface="Frutiger 67BoldCn"/>
              <a:cs typeface="Arial"/>
            </a:endParaRPr>
          </a:p>
        </p:txBody>
      </p:sp>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2946" y="35709376"/>
            <a:ext cx="14709362" cy="7576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Прямоугольник 11"/>
          <p:cNvSpPr/>
          <p:nvPr/>
        </p:nvSpPr>
        <p:spPr>
          <a:xfrm>
            <a:off x="18421011" y="16752227"/>
            <a:ext cx="17272120" cy="3724096"/>
          </a:xfrm>
          <a:prstGeom prst="rect">
            <a:avLst/>
          </a:prstGeom>
        </p:spPr>
        <p:txBody>
          <a:bodyPr wrap="square">
            <a:spAutoFit/>
          </a:bodyPr>
          <a:lstStyle/>
          <a:p>
            <a:pPr marL="1100138" indent="-571500">
              <a:spcAft>
                <a:spcPts val="600"/>
              </a:spcAft>
              <a:buFont typeface="Wingdings" pitchFamily="2" charset="2"/>
              <a:buChar char="§"/>
            </a:pPr>
            <a:r>
              <a:rPr lang="en-US" sz="3600" dirty="0">
                <a:latin typeface="Rockwell" panose="02060603020205020403" pitchFamily="18" charset="0"/>
              </a:rPr>
              <a:t>A high degree of interaction of its constituent smart objects,</a:t>
            </a:r>
          </a:p>
          <a:p>
            <a:pPr marL="1100138" indent="-571500">
              <a:spcAft>
                <a:spcPts val="600"/>
              </a:spcAft>
              <a:buFont typeface="Wingdings" pitchFamily="2" charset="2"/>
              <a:buChar char="§"/>
            </a:pPr>
            <a:r>
              <a:rPr lang="en-US" sz="3600" dirty="0">
                <a:latin typeface="Rockwell" panose="02060603020205020403" pitchFamily="18" charset="0"/>
              </a:rPr>
              <a:t>Generating Big data and integrating these objects with Big data analytics,</a:t>
            </a:r>
          </a:p>
          <a:p>
            <a:pPr marL="1100138" indent="-571500">
              <a:spcAft>
                <a:spcPts val="600"/>
              </a:spcAft>
              <a:buFont typeface="Wingdings" pitchFamily="2" charset="2"/>
              <a:buChar char="§"/>
            </a:pPr>
            <a:r>
              <a:rPr lang="en-US" sz="3600" dirty="0">
                <a:latin typeface="Rockwell" panose="02060603020205020403" pitchFamily="18" charset="0"/>
              </a:rPr>
              <a:t>Smart objects can be dynamically reconfigured for high flexibility,</a:t>
            </a:r>
          </a:p>
          <a:p>
            <a:pPr marL="1100138" indent="-571500">
              <a:spcAft>
                <a:spcPts val="600"/>
              </a:spcAft>
              <a:buFont typeface="Wingdings" pitchFamily="2" charset="2"/>
              <a:buChar char="§"/>
            </a:pPr>
            <a:r>
              <a:rPr lang="en-US" sz="3600" dirty="0">
                <a:latin typeface="Rockwell" panose="02060603020205020403" pitchFamily="18" charset="0"/>
              </a:rPr>
              <a:t>Big data analytics can provide global feedback and coordination for high performance.</a:t>
            </a:r>
          </a:p>
          <a:p>
            <a:r>
              <a:rPr lang="en-US" sz="3600" dirty="0">
                <a:latin typeface="Rockwell" panose="02060603020205020403" pitchFamily="18" charset="0"/>
              </a:rPr>
              <a:t>Thus, this will effectively solve problems within the framework of Science 4.0.</a:t>
            </a:r>
          </a:p>
        </p:txBody>
      </p:sp>
      <p:sp>
        <p:nvSpPr>
          <p:cNvPr id="46" name="Rounded Rectangle 20"/>
          <p:cNvSpPr/>
          <p:nvPr/>
        </p:nvSpPr>
        <p:spPr>
          <a:xfrm>
            <a:off x="18244208" y="28951730"/>
            <a:ext cx="17640000" cy="123819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47" name="Rectangle 34"/>
          <p:cNvSpPr/>
          <p:nvPr/>
        </p:nvSpPr>
        <p:spPr>
          <a:xfrm>
            <a:off x="20822658" y="29317803"/>
            <a:ext cx="12799112"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Cybersecurity risk groups</a:t>
            </a:r>
            <a:endParaRPr lang="en-US" sz="4117" dirty="0"/>
          </a:p>
        </p:txBody>
      </p:sp>
      <p:sp>
        <p:nvSpPr>
          <p:cNvPr id="15" name="Прямоугольник 14"/>
          <p:cNvSpPr/>
          <p:nvPr/>
        </p:nvSpPr>
        <p:spPr>
          <a:xfrm>
            <a:off x="20116801" y="30573432"/>
            <a:ext cx="4788568" cy="2539157"/>
          </a:xfrm>
          <a:prstGeom prst="rect">
            <a:avLst/>
          </a:prstGeom>
        </p:spPr>
        <p:txBody>
          <a:bodyPr wrap="square">
            <a:spAutoFit/>
          </a:bodyPr>
          <a:lstStyle/>
          <a:p>
            <a:pPr marL="931863" indent="-571500">
              <a:spcAft>
                <a:spcPts val="600"/>
              </a:spcAft>
              <a:buFont typeface="Wingdings" pitchFamily="2" charset="2"/>
              <a:buChar char="q"/>
            </a:pPr>
            <a:r>
              <a:rPr lang="en-US" sz="3600" dirty="0">
                <a:latin typeface="Rockwell" panose="02060603020205020403" pitchFamily="18" charset="0"/>
              </a:rPr>
              <a:t>People</a:t>
            </a:r>
          </a:p>
          <a:p>
            <a:pPr marL="931863" indent="-571500">
              <a:spcAft>
                <a:spcPts val="600"/>
              </a:spcAft>
              <a:buFont typeface="Wingdings" pitchFamily="2" charset="2"/>
              <a:buChar char="q"/>
            </a:pPr>
            <a:r>
              <a:rPr lang="en-US" sz="3600" dirty="0">
                <a:latin typeface="Rockwell" panose="02060603020205020403" pitchFamily="18" charset="0"/>
              </a:rPr>
              <a:t>Assets</a:t>
            </a:r>
          </a:p>
          <a:p>
            <a:pPr marL="931863" indent="-571500">
              <a:spcAft>
                <a:spcPts val="600"/>
              </a:spcAft>
              <a:buFont typeface="Wingdings" pitchFamily="2" charset="2"/>
              <a:buChar char="q"/>
            </a:pPr>
            <a:r>
              <a:rPr lang="en-US" sz="3600" dirty="0">
                <a:latin typeface="Rockwell" panose="02060603020205020403" pitchFamily="18" charset="0"/>
              </a:rPr>
              <a:t>Processes</a:t>
            </a:r>
          </a:p>
          <a:p>
            <a:pPr marL="931863" indent="-571500">
              <a:spcAft>
                <a:spcPts val="600"/>
              </a:spcAft>
              <a:buFont typeface="Wingdings" pitchFamily="2" charset="2"/>
              <a:buChar char="q"/>
            </a:pPr>
            <a:r>
              <a:rPr lang="en-US" sz="3600" dirty="0">
                <a:latin typeface="Rockwell" panose="02060603020205020403" pitchFamily="18" charset="0"/>
              </a:rPr>
              <a:t>Technologies</a:t>
            </a:r>
          </a:p>
        </p:txBody>
      </p:sp>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835934" y="9138631"/>
            <a:ext cx="10975563" cy="5885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 name="Rounded Rectangle 23"/>
          <p:cNvSpPr/>
          <p:nvPr/>
        </p:nvSpPr>
        <p:spPr>
          <a:xfrm>
            <a:off x="18105700" y="7685573"/>
            <a:ext cx="17640000" cy="123517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54" name="Rectangle 31"/>
          <p:cNvSpPr/>
          <p:nvPr/>
        </p:nvSpPr>
        <p:spPr>
          <a:xfrm>
            <a:off x="19674261" y="7981050"/>
            <a:ext cx="14693462"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Conceptual model of Science 4.</a:t>
            </a:r>
            <a:endParaRPr lang="en-US" sz="4117" b="1" dirty="0">
              <a:solidFill>
                <a:schemeClr val="bg1"/>
              </a:solidFill>
              <a:latin typeface="Arial Black" panose="020B0A04020102020204" pitchFamily="34" charset="0"/>
            </a:endParaRPr>
          </a:p>
        </p:txBody>
      </p:sp>
      <p:pic>
        <p:nvPicPr>
          <p:cNvPr id="1036"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822658" y="22179381"/>
            <a:ext cx="10678502" cy="6480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8" name="Picture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6363" y="45076252"/>
            <a:ext cx="10040588" cy="5648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3241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4876</TotalTime>
  <Words>481</Words>
  <Application>Microsoft Office PowerPoint</Application>
  <PresentationFormat>Произвольный</PresentationFormat>
  <Paragraphs>47</Paragraphs>
  <Slides>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Office Theme</vt:lpstr>
      <vt:lpstr>Презентация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Ramiz</dc:creator>
  <cp:lastModifiedBy>User</cp:lastModifiedBy>
  <cp:revision>254</cp:revision>
  <cp:lastPrinted>2021-10-06T08:14:14Z</cp:lastPrinted>
  <dcterms:created xsi:type="dcterms:W3CDTF">2021-09-17T10:13:40Z</dcterms:created>
  <dcterms:modified xsi:type="dcterms:W3CDTF">2021-10-13T13:30:25Z</dcterms:modified>
</cp:coreProperties>
</file>